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9" r:id="rId6"/>
    <p:sldId id="271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118" d="100"/>
          <a:sy n="118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AA993-0AD7-4942-9214-BB0F5970D5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22A406-F62B-4128-9967-8054319BECAC}">
      <dgm:prSet phldrT="[Text]"/>
      <dgm:spPr/>
      <dgm:t>
        <a:bodyPr/>
        <a:lstStyle/>
        <a:p>
          <a:r>
            <a:rPr lang="en-US" dirty="0" err="1" smtClean="0"/>
            <a:t>Dldp</a:t>
          </a:r>
          <a:r>
            <a:rPr lang="en-US" dirty="0" smtClean="0"/>
            <a:t> </a:t>
          </a:r>
          <a:r>
            <a:rPr lang="en-US" dirty="0" err="1" smtClean="0"/>
            <a:t>harton</a:t>
          </a:r>
          <a:r>
            <a:rPr lang="en-US" dirty="0" smtClean="0"/>
            <a:t> </a:t>
          </a:r>
          <a:r>
            <a:rPr lang="en-US" dirty="0" err="1" smtClean="0"/>
            <a:t>methodologjinë</a:t>
          </a:r>
          <a:r>
            <a:rPr lang="en-US" dirty="0" smtClean="0"/>
            <a:t> </a:t>
          </a:r>
          <a:r>
            <a:rPr lang="en-US" dirty="0" err="1" smtClean="0"/>
            <a:t>për</a:t>
          </a:r>
          <a:r>
            <a:rPr lang="en-US" dirty="0" smtClean="0"/>
            <a:t> benchmarking</a:t>
          </a:r>
          <a:endParaRPr lang="en-US" dirty="0"/>
        </a:p>
      </dgm:t>
    </dgm:pt>
    <dgm:pt modelId="{022C8EB5-F4B8-4BB8-BEFD-6CF47427C015}" type="parTrans" cxnId="{97CC9AE1-EFB5-42E3-BE24-2BA07D03F657}">
      <dgm:prSet/>
      <dgm:spPr/>
      <dgm:t>
        <a:bodyPr/>
        <a:lstStyle/>
        <a:p>
          <a:endParaRPr lang="en-US"/>
        </a:p>
      </dgm:t>
    </dgm:pt>
    <dgm:pt modelId="{78ED1507-8C70-4C54-B896-25A46E0578DE}" type="sibTrans" cxnId="{97CC9AE1-EFB5-42E3-BE24-2BA07D03F657}">
      <dgm:prSet/>
      <dgm:spPr/>
      <dgm:t>
        <a:bodyPr/>
        <a:lstStyle/>
        <a:p>
          <a:endParaRPr lang="en-US"/>
        </a:p>
      </dgm:t>
    </dgm:pt>
    <dgm:pt modelId="{A5DD9BA9-B334-41DF-863C-DA6F5817CCDA}">
      <dgm:prSet phldrT="[Text]"/>
      <dgm:spPr/>
      <dgm:t>
        <a:bodyPr/>
        <a:lstStyle/>
        <a:p>
          <a:r>
            <a:rPr lang="en-US" dirty="0" err="1" smtClean="0"/>
            <a:t>Metodologjia</a:t>
          </a:r>
          <a:r>
            <a:rPr lang="en-US" dirty="0" smtClean="0"/>
            <a:t> </a:t>
          </a:r>
          <a:r>
            <a:rPr lang="en-US" dirty="0" err="1" smtClean="0"/>
            <a:t>prezantohet</a:t>
          </a:r>
          <a:r>
            <a:rPr lang="en-US" dirty="0" smtClean="0"/>
            <a:t> 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platforma</a:t>
          </a:r>
          <a:r>
            <a:rPr lang="en-US" dirty="0" smtClean="0"/>
            <a:t> </a:t>
          </a:r>
          <a:r>
            <a:rPr lang="en-US" dirty="0" err="1" smtClean="0"/>
            <a:t>kombëtare</a:t>
          </a:r>
          <a:endParaRPr lang="en-US" dirty="0"/>
        </a:p>
      </dgm:t>
    </dgm:pt>
    <dgm:pt modelId="{47F48545-B016-4FA8-ADD8-129E74A707BA}" type="parTrans" cxnId="{E2AC17EB-ED23-4ADF-A914-420162622338}">
      <dgm:prSet/>
      <dgm:spPr/>
      <dgm:t>
        <a:bodyPr/>
        <a:lstStyle/>
        <a:p>
          <a:endParaRPr lang="en-US"/>
        </a:p>
      </dgm:t>
    </dgm:pt>
    <dgm:pt modelId="{4E7FEEE2-F2B2-46DF-8F5C-0F4CC5033F5D}" type="sibTrans" cxnId="{E2AC17EB-ED23-4ADF-A914-420162622338}">
      <dgm:prSet/>
      <dgm:spPr/>
      <dgm:t>
        <a:bodyPr/>
        <a:lstStyle/>
        <a:p>
          <a:endParaRPr lang="en-US"/>
        </a:p>
      </dgm:t>
    </dgm:pt>
    <dgm:pt modelId="{FF5E3812-39E7-41B2-BFB7-B65C29D25A9A}">
      <dgm:prSet phldrT="[Text]"/>
      <dgm:spPr/>
      <dgm:t>
        <a:bodyPr/>
        <a:lstStyle/>
        <a:p>
          <a:r>
            <a:rPr lang="en-US" dirty="0" err="1" smtClean="0"/>
            <a:t>Grumbullim</a:t>
          </a:r>
          <a:r>
            <a:rPr lang="en-US" dirty="0" smtClean="0"/>
            <a:t> </a:t>
          </a:r>
          <a:r>
            <a:rPr lang="en-US" dirty="0" err="1" smtClean="0"/>
            <a:t>dhe</a:t>
          </a:r>
          <a:r>
            <a:rPr lang="en-US" dirty="0" smtClean="0"/>
            <a:t> </a:t>
          </a:r>
          <a:r>
            <a:rPr lang="en-US" dirty="0" err="1" smtClean="0"/>
            <a:t>përpunim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dhënash</a:t>
          </a:r>
          <a:r>
            <a:rPr lang="en-US" dirty="0" smtClean="0"/>
            <a:t> </a:t>
          </a:r>
          <a:r>
            <a:rPr lang="en-US" dirty="0" err="1" smtClean="0"/>
            <a:t>për</a:t>
          </a:r>
          <a:r>
            <a:rPr lang="en-US" dirty="0" smtClean="0"/>
            <a:t> </a:t>
          </a:r>
          <a:r>
            <a:rPr lang="en-US" dirty="0" err="1" smtClean="0"/>
            <a:t>hartën</a:t>
          </a:r>
          <a:r>
            <a:rPr lang="en-US" dirty="0" smtClean="0"/>
            <a:t> </a:t>
          </a:r>
          <a:r>
            <a:rPr lang="en-US" dirty="0" err="1" smtClean="0"/>
            <a:t>dixhitale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mbetjeve</a:t>
          </a:r>
          <a:r>
            <a:rPr lang="en-US" dirty="0" smtClean="0"/>
            <a:t> 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mbështetje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MZHU-</a:t>
          </a:r>
          <a:r>
            <a:rPr lang="en-US" dirty="0" err="1" smtClean="0"/>
            <a:t>së</a:t>
          </a:r>
          <a:endParaRPr lang="en-US" dirty="0" smtClean="0"/>
        </a:p>
      </dgm:t>
    </dgm:pt>
    <dgm:pt modelId="{0F659215-C8B6-4B81-9973-DE3FF7B53940}" type="parTrans" cxnId="{3207C649-7280-4964-BDFB-FDF090973BB9}">
      <dgm:prSet/>
      <dgm:spPr/>
      <dgm:t>
        <a:bodyPr/>
        <a:lstStyle/>
        <a:p>
          <a:endParaRPr lang="en-US"/>
        </a:p>
      </dgm:t>
    </dgm:pt>
    <dgm:pt modelId="{83E130A4-1C99-4F4A-8DEA-C5420D58DC21}" type="sibTrans" cxnId="{3207C649-7280-4964-BDFB-FDF090973BB9}">
      <dgm:prSet/>
      <dgm:spPr/>
      <dgm:t>
        <a:bodyPr/>
        <a:lstStyle/>
        <a:p>
          <a:endParaRPr lang="en-US"/>
        </a:p>
      </dgm:t>
    </dgm:pt>
    <dgm:pt modelId="{D9B9AE50-BB75-4589-8198-7F494EC8A9A0}">
      <dgm:prSet phldrT="[Text]"/>
      <dgm:spPr/>
      <dgm:t>
        <a:bodyPr/>
        <a:lstStyle/>
        <a:p>
          <a:r>
            <a:rPr lang="en-US" dirty="0" smtClean="0"/>
            <a:t>Curricula e </a:t>
          </a:r>
          <a:r>
            <a:rPr lang="en-US" dirty="0" err="1" smtClean="0"/>
            <a:t>trajnimit</a:t>
          </a:r>
          <a:r>
            <a:rPr lang="en-US" dirty="0" smtClean="0"/>
            <a:t> (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përgatitje</a:t>
          </a:r>
          <a:r>
            <a:rPr lang="en-US" dirty="0" smtClean="0"/>
            <a:t>)</a:t>
          </a:r>
          <a:endParaRPr lang="en-US" dirty="0"/>
        </a:p>
      </dgm:t>
    </dgm:pt>
    <dgm:pt modelId="{5CEF391F-AD1C-4BAF-9A46-1E55700A3820}" type="parTrans" cxnId="{6AD98D3F-35C9-48D4-A3F1-3C040C9BE08B}">
      <dgm:prSet/>
      <dgm:spPr/>
      <dgm:t>
        <a:bodyPr/>
        <a:lstStyle/>
        <a:p>
          <a:endParaRPr lang="en-US"/>
        </a:p>
      </dgm:t>
    </dgm:pt>
    <dgm:pt modelId="{5B1E8C17-9145-49E9-97D2-ACE51D5B9743}" type="sibTrans" cxnId="{6AD98D3F-35C9-48D4-A3F1-3C040C9BE08B}">
      <dgm:prSet/>
      <dgm:spPr/>
      <dgm:t>
        <a:bodyPr/>
        <a:lstStyle/>
        <a:p>
          <a:endParaRPr lang="en-US"/>
        </a:p>
      </dgm:t>
    </dgm:pt>
    <dgm:pt modelId="{447A7672-6A3F-484E-A7A7-4E667A073F7B}">
      <dgm:prSet phldrT="[Text]"/>
      <dgm:spPr/>
      <dgm:t>
        <a:bodyPr/>
        <a:lstStyle/>
        <a:p>
          <a:r>
            <a:rPr lang="en-US" dirty="0" err="1" smtClean="0"/>
            <a:t>Sesione</a:t>
          </a:r>
          <a:r>
            <a:rPr lang="en-US" dirty="0" smtClean="0"/>
            <a:t> </a:t>
          </a:r>
          <a:r>
            <a:rPr lang="en-US" dirty="0" err="1" smtClean="0"/>
            <a:t>të</a:t>
          </a:r>
          <a:r>
            <a:rPr lang="en-US" dirty="0" smtClean="0"/>
            <a:t> </a:t>
          </a:r>
          <a:r>
            <a:rPr lang="en-US" dirty="0" err="1" smtClean="0"/>
            <a:t>planifikuara</a:t>
          </a:r>
          <a:r>
            <a:rPr lang="en-US" dirty="0" smtClean="0"/>
            <a:t> </a:t>
          </a:r>
          <a:r>
            <a:rPr lang="en-US" dirty="0" err="1" smtClean="0"/>
            <a:t>trajnimi</a:t>
          </a:r>
          <a:r>
            <a:rPr lang="en-US" dirty="0" smtClean="0"/>
            <a:t> me </a:t>
          </a:r>
          <a:r>
            <a:rPr lang="en-US" dirty="0" err="1" smtClean="0"/>
            <a:t>bashkitë</a:t>
          </a:r>
          <a:endParaRPr lang="en-US" dirty="0"/>
        </a:p>
      </dgm:t>
    </dgm:pt>
    <dgm:pt modelId="{2DB22F3A-E7E0-4F77-B0C4-9C7FFACD96C8}" type="parTrans" cxnId="{A46D0982-313D-49CA-91EE-D8E7130D1E47}">
      <dgm:prSet/>
      <dgm:spPr/>
      <dgm:t>
        <a:bodyPr/>
        <a:lstStyle/>
        <a:p>
          <a:endParaRPr lang="en-US"/>
        </a:p>
      </dgm:t>
    </dgm:pt>
    <dgm:pt modelId="{421E636E-A01B-4FCF-A7A1-807FB2241768}" type="sibTrans" cxnId="{A46D0982-313D-49CA-91EE-D8E7130D1E47}">
      <dgm:prSet/>
      <dgm:spPr/>
      <dgm:t>
        <a:bodyPr/>
        <a:lstStyle/>
        <a:p>
          <a:endParaRPr lang="en-US"/>
        </a:p>
      </dgm:t>
    </dgm:pt>
    <dgm:pt modelId="{CC3CDEEB-4749-4A99-BC6F-715F160A1411}">
      <dgm:prSet phldrT="[Text]"/>
      <dgm:spPr/>
      <dgm:t>
        <a:bodyPr/>
        <a:lstStyle/>
        <a:p>
          <a:r>
            <a:rPr lang="en-US" dirty="0" err="1" smtClean="0"/>
            <a:t>Metodologjia</a:t>
          </a:r>
          <a:r>
            <a:rPr lang="en-US" dirty="0" smtClean="0"/>
            <a:t> e </a:t>
          </a:r>
          <a:r>
            <a:rPr lang="en-US" dirty="0" err="1" smtClean="0"/>
            <a:t>dldp</a:t>
          </a:r>
          <a:r>
            <a:rPr lang="en-US" dirty="0" smtClean="0"/>
            <a:t> </a:t>
          </a:r>
          <a:r>
            <a:rPr lang="en-US" dirty="0" err="1" smtClean="0"/>
            <a:t>për</a:t>
          </a:r>
          <a:r>
            <a:rPr lang="en-US" dirty="0" smtClean="0"/>
            <a:t> </a:t>
          </a:r>
          <a:r>
            <a:rPr lang="en-US" dirty="0" err="1" smtClean="0"/>
            <a:t>benchamarking</a:t>
          </a:r>
          <a:r>
            <a:rPr lang="en-US" dirty="0" smtClean="0"/>
            <a:t> </a:t>
          </a:r>
          <a:r>
            <a:rPr lang="en-US" dirty="0" err="1" smtClean="0"/>
            <a:t>është</a:t>
          </a:r>
          <a:r>
            <a:rPr lang="en-US" dirty="0" smtClean="0"/>
            <a:t> </a:t>
          </a:r>
          <a:r>
            <a:rPr lang="en-US" dirty="0" err="1" smtClean="0"/>
            <a:t>njohur</a:t>
          </a:r>
          <a:r>
            <a:rPr lang="en-US" dirty="0" smtClean="0"/>
            <a:t> </a:t>
          </a:r>
          <a:r>
            <a:rPr lang="en-US" dirty="0" err="1" smtClean="0"/>
            <a:t>edhe</a:t>
          </a:r>
          <a:r>
            <a:rPr lang="en-US" dirty="0" smtClean="0"/>
            <a:t> </a:t>
          </a:r>
          <a:r>
            <a:rPr lang="en-US" dirty="0" err="1" smtClean="0"/>
            <a:t>në</a:t>
          </a:r>
          <a:r>
            <a:rPr lang="en-US" dirty="0" smtClean="0"/>
            <a:t> </a:t>
          </a:r>
          <a:r>
            <a:rPr lang="en-US" dirty="0" err="1" smtClean="0"/>
            <a:t>nivel</a:t>
          </a:r>
          <a:r>
            <a:rPr lang="en-US" dirty="0" smtClean="0"/>
            <a:t> </a:t>
          </a:r>
          <a:r>
            <a:rPr lang="en-US" dirty="0" err="1" smtClean="0"/>
            <a:t>rajonal</a:t>
          </a:r>
          <a:r>
            <a:rPr lang="en-US" dirty="0" smtClean="0"/>
            <a:t> </a:t>
          </a:r>
          <a:r>
            <a:rPr lang="en-US" dirty="0" err="1" smtClean="0"/>
            <a:t>nga</a:t>
          </a:r>
          <a:r>
            <a:rPr lang="en-US" dirty="0" smtClean="0"/>
            <a:t> NALAS</a:t>
          </a:r>
        </a:p>
      </dgm:t>
    </dgm:pt>
    <dgm:pt modelId="{AD925358-ABC2-4D71-A600-0B40BBD25CCE}" type="parTrans" cxnId="{EFC71CAA-B7B2-4A8A-9692-F0EA9FEE1511}">
      <dgm:prSet/>
      <dgm:spPr/>
      <dgm:t>
        <a:bodyPr/>
        <a:lstStyle/>
        <a:p>
          <a:endParaRPr lang="en-US"/>
        </a:p>
      </dgm:t>
    </dgm:pt>
    <dgm:pt modelId="{4FABC51E-4F3B-4CD0-A7E0-961DF76DDAEB}" type="sibTrans" cxnId="{EFC71CAA-B7B2-4A8A-9692-F0EA9FEE1511}">
      <dgm:prSet/>
      <dgm:spPr/>
      <dgm:t>
        <a:bodyPr/>
        <a:lstStyle/>
        <a:p>
          <a:endParaRPr lang="en-US"/>
        </a:p>
      </dgm:t>
    </dgm:pt>
    <dgm:pt modelId="{824A41F9-2F55-4FB6-A6EF-1BCC23CF42EE}" type="pres">
      <dgm:prSet presAssocID="{ACAAA993-0AD7-4942-9214-BB0F5970D548}" presName="Name0" presStyleCnt="0">
        <dgm:presLayoutVars>
          <dgm:chMax val="7"/>
          <dgm:chPref val="7"/>
          <dgm:dir/>
        </dgm:presLayoutVars>
      </dgm:prSet>
      <dgm:spPr/>
    </dgm:pt>
    <dgm:pt modelId="{1E40715F-DCA6-4E0E-878C-CFDCF4916402}" type="pres">
      <dgm:prSet presAssocID="{ACAAA993-0AD7-4942-9214-BB0F5970D548}" presName="Name1" presStyleCnt="0"/>
      <dgm:spPr/>
    </dgm:pt>
    <dgm:pt modelId="{5072E31C-9288-42F8-940F-47C5339B0350}" type="pres">
      <dgm:prSet presAssocID="{ACAAA993-0AD7-4942-9214-BB0F5970D548}" presName="cycle" presStyleCnt="0"/>
      <dgm:spPr/>
    </dgm:pt>
    <dgm:pt modelId="{567D454C-71CF-413B-9891-26A2279C6DFD}" type="pres">
      <dgm:prSet presAssocID="{ACAAA993-0AD7-4942-9214-BB0F5970D548}" presName="srcNode" presStyleLbl="node1" presStyleIdx="0" presStyleCnt="6"/>
      <dgm:spPr/>
    </dgm:pt>
    <dgm:pt modelId="{8E922CFA-7E29-498C-818E-F62C805B7DD3}" type="pres">
      <dgm:prSet presAssocID="{ACAAA993-0AD7-4942-9214-BB0F5970D548}" presName="conn" presStyleLbl="parChTrans1D2" presStyleIdx="0" presStyleCnt="1"/>
      <dgm:spPr/>
    </dgm:pt>
    <dgm:pt modelId="{B3BF3873-6309-4E31-AC6D-245E8C1E98B5}" type="pres">
      <dgm:prSet presAssocID="{ACAAA993-0AD7-4942-9214-BB0F5970D548}" presName="extraNode" presStyleLbl="node1" presStyleIdx="0" presStyleCnt="6"/>
      <dgm:spPr/>
    </dgm:pt>
    <dgm:pt modelId="{5D68D6F8-B6E3-4D03-9570-12B25F661DFA}" type="pres">
      <dgm:prSet presAssocID="{ACAAA993-0AD7-4942-9214-BB0F5970D548}" presName="dstNode" presStyleLbl="node1" presStyleIdx="0" presStyleCnt="6"/>
      <dgm:spPr/>
    </dgm:pt>
    <dgm:pt modelId="{8E747C3B-FE3D-4D42-8644-CDBB3DC85905}" type="pres">
      <dgm:prSet presAssocID="{E222A406-F62B-4128-9967-8054319BECAC}" presName="text_1" presStyleLbl="node1" presStyleIdx="0" presStyleCnt="6">
        <dgm:presLayoutVars>
          <dgm:bulletEnabled val="1"/>
        </dgm:presLayoutVars>
      </dgm:prSet>
      <dgm:spPr/>
    </dgm:pt>
    <dgm:pt modelId="{6DEAF9D0-FBB9-4977-A790-EA3AF3E99122}" type="pres">
      <dgm:prSet presAssocID="{E222A406-F62B-4128-9967-8054319BECAC}" presName="accent_1" presStyleCnt="0"/>
      <dgm:spPr/>
    </dgm:pt>
    <dgm:pt modelId="{C6B91AFA-F28F-42CA-A981-D9F20DC9DAD2}" type="pres">
      <dgm:prSet presAssocID="{E222A406-F62B-4128-9967-8054319BECAC}" presName="accentRepeatNode" presStyleLbl="solidFgAcc1" presStyleIdx="0" presStyleCnt="6"/>
      <dgm:spPr/>
    </dgm:pt>
    <dgm:pt modelId="{4F05E5C6-F014-434E-A6AC-B810E85DD0ED}" type="pres">
      <dgm:prSet presAssocID="{A5DD9BA9-B334-41DF-863C-DA6F5817CCDA}" presName="text_2" presStyleLbl="node1" presStyleIdx="1" presStyleCnt="6">
        <dgm:presLayoutVars>
          <dgm:bulletEnabled val="1"/>
        </dgm:presLayoutVars>
      </dgm:prSet>
      <dgm:spPr/>
    </dgm:pt>
    <dgm:pt modelId="{4D413E37-D792-4158-A072-2A938FB0BFD3}" type="pres">
      <dgm:prSet presAssocID="{A5DD9BA9-B334-41DF-863C-DA6F5817CCDA}" presName="accent_2" presStyleCnt="0"/>
      <dgm:spPr/>
    </dgm:pt>
    <dgm:pt modelId="{C8115CAA-FDFD-4128-B19A-2DDE67362B15}" type="pres">
      <dgm:prSet presAssocID="{A5DD9BA9-B334-41DF-863C-DA6F5817CCDA}" presName="accentRepeatNode" presStyleLbl="solidFgAcc1" presStyleIdx="1" presStyleCnt="6"/>
      <dgm:spPr/>
    </dgm:pt>
    <dgm:pt modelId="{FF0C9253-5034-458D-96DC-52BDCABF08CE}" type="pres">
      <dgm:prSet presAssocID="{D9B9AE50-BB75-4589-8198-7F494EC8A9A0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D76E8-361D-456A-8B57-4D319EE9F547}" type="pres">
      <dgm:prSet presAssocID="{D9B9AE50-BB75-4589-8198-7F494EC8A9A0}" presName="accent_3" presStyleCnt="0"/>
      <dgm:spPr/>
    </dgm:pt>
    <dgm:pt modelId="{8E3992A1-CD3B-4C20-8A14-9970E94D33B3}" type="pres">
      <dgm:prSet presAssocID="{D9B9AE50-BB75-4589-8198-7F494EC8A9A0}" presName="accentRepeatNode" presStyleLbl="solidFgAcc1" presStyleIdx="2" presStyleCnt="6"/>
      <dgm:spPr/>
    </dgm:pt>
    <dgm:pt modelId="{2B7B3A66-E347-43BD-9E90-C7AADCC3FE71}" type="pres">
      <dgm:prSet presAssocID="{447A7672-6A3F-484E-A7A7-4E667A073F7B}" presName="text_4" presStyleLbl="node1" presStyleIdx="3" presStyleCnt="6">
        <dgm:presLayoutVars>
          <dgm:bulletEnabled val="1"/>
        </dgm:presLayoutVars>
      </dgm:prSet>
      <dgm:spPr/>
    </dgm:pt>
    <dgm:pt modelId="{B9ED0620-910A-4A51-82B0-9DF50ABE26BF}" type="pres">
      <dgm:prSet presAssocID="{447A7672-6A3F-484E-A7A7-4E667A073F7B}" presName="accent_4" presStyleCnt="0"/>
      <dgm:spPr/>
    </dgm:pt>
    <dgm:pt modelId="{512C4A0F-38A7-4D69-8AFF-E42427F1D02B}" type="pres">
      <dgm:prSet presAssocID="{447A7672-6A3F-484E-A7A7-4E667A073F7B}" presName="accentRepeatNode" presStyleLbl="solidFgAcc1" presStyleIdx="3" presStyleCnt="6"/>
      <dgm:spPr/>
    </dgm:pt>
    <dgm:pt modelId="{E13EFC3F-A600-495A-A5D7-968AE80F3E14}" type="pres">
      <dgm:prSet presAssocID="{FF5E3812-39E7-41B2-BFB7-B65C29D25A9A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6324-6A4D-449D-BAE5-0B275D0B65F8}" type="pres">
      <dgm:prSet presAssocID="{FF5E3812-39E7-41B2-BFB7-B65C29D25A9A}" presName="accent_5" presStyleCnt="0"/>
      <dgm:spPr/>
    </dgm:pt>
    <dgm:pt modelId="{0581BCBD-E00D-4BF4-93CC-884FE4390B2A}" type="pres">
      <dgm:prSet presAssocID="{FF5E3812-39E7-41B2-BFB7-B65C29D25A9A}" presName="accentRepeatNode" presStyleLbl="solidFgAcc1" presStyleIdx="4" presStyleCnt="6"/>
      <dgm:spPr/>
    </dgm:pt>
    <dgm:pt modelId="{CC51D15A-EE3A-45E1-B3C7-32805D1EBD99}" type="pres">
      <dgm:prSet presAssocID="{CC3CDEEB-4749-4A99-BC6F-715F160A1411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5AAFA-54DF-4C76-8821-6773E880184B}" type="pres">
      <dgm:prSet presAssocID="{CC3CDEEB-4749-4A99-BC6F-715F160A1411}" presName="accent_6" presStyleCnt="0"/>
      <dgm:spPr/>
    </dgm:pt>
    <dgm:pt modelId="{49C423A8-1942-4A2D-B4AF-7E88232E3380}" type="pres">
      <dgm:prSet presAssocID="{CC3CDEEB-4749-4A99-BC6F-715F160A1411}" presName="accentRepeatNode" presStyleLbl="solidFgAcc1" presStyleIdx="5" presStyleCnt="6"/>
      <dgm:spPr/>
    </dgm:pt>
  </dgm:ptLst>
  <dgm:cxnLst>
    <dgm:cxn modelId="{0823FE03-70FD-459C-917F-496BD0ACE8FC}" type="presOf" srcId="{A5DD9BA9-B334-41DF-863C-DA6F5817CCDA}" destId="{4F05E5C6-F014-434E-A6AC-B810E85DD0ED}" srcOrd="0" destOrd="0" presId="urn:microsoft.com/office/officeart/2008/layout/VerticalCurvedList"/>
    <dgm:cxn modelId="{535EE440-97B1-4C81-B99A-63A041BC2D6D}" type="presOf" srcId="{FF5E3812-39E7-41B2-BFB7-B65C29D25A9A}" destId="{E13EFC3F-A600-495A-A5D7-968AE80F3E14}" srcOrd="0" destOrd="0" presId="urn:microsoft.com/office/officeart/2008/layout/VerticalCurvedList"/>
    <dgm:cxn modelId="{A46D0982-313D-49CA-91EE-D8E7130D1E47}" srcId="{ACAAA993-0AD7-4942-9214-BB0F5970D548}" destId="{447A7672-6A3F-484E-A7A7-4E667A073F7B}" srcOrd="3" destOrd="0" parTransId="{2DB22F3A-E7E0-4F77-B0C4-9C7FFACD96C8}" sibTransId="{421E636E-A01B-4FCF-A7A1-807FB2241768}"/>
    <dgm:cxn modelId="{859E0DA9-5848-449F-ACF6-84151F66EF60}" type="presOf" srcId="{78ED1507-8C70-4C54-B896-25A46E0578DE}" destId="{8E922CFA-7E29-498C-818E-F62C805B7DD3}" srcOrd="0" destOrd="0" presId="urn:microsoft.com/office/officeart/2008/layout/VerticalCurvedList"/>
    <dgm:cxn modelId="{E2AC17EB-ED23-4ADF-A914-420162622338}" srcId="{ACAAA993-0AD7-4942-9214-BB0F5970D548}" destId="{A5DD9BA9-B334-41DF-863C-DA6F5817CCDA}" srcOrd="1" destOrd="0" parTransId="{47F48545-B016-4FA8-ADD8-129E74A707BA}" sibTransId="{4E7FEEE2-F2B2-46DF-8F5C-0F4CC5033F5D}"/>
    <dgm:cxn modelId="{6AD98D3F-35C9-48D4-A3F1-3C040C9BE08B}" srcId="{ACAAA993-0AD7-4942-9214-BB0F5970D548}" destId="{D9B9AE50-BB75-4589-8198-7F494EC8A9A0}" srcOrd="2" destOrd="0" parTransId="{5CEF391F-AD1C-4BAF-9A46-1E55700A3820}" sibTransId="{5B1E8C17-9145-49E9-97D2-ACE51D5B9743}"/>
    <dgm:cxn modelId="{45DBA81C-10F1-4E72-A45B-270E7E7822B6}" type="presOf" srcId="{CC3CDEEB-4749-4A99-BC6F-715F160A1411}" destId="{CC51D15A-EE3A-45E1-B3C7-32805D1EBD99}" srcOrd="0" destOrd="0" presId="urn:microsoft.com/office/officeart/2008/layout/VerticalCurvedList"/>
    <dgm:cxn modelId="{2C7C3037-0D60-477B-8335-7A6C97831B92}" type="presOf" srcId="{E222A406-F62B-4128-9967-8054319BECAC}" destId="{8E747C3B-FE3D-4D42-8644-CDBB3DC85905}" srcOrd="0" destOrd="0" presId="urn:microsoft.com/office/officeart/2008/layout/VerticalCurvedList"/>
    <dgm:cxn modelId="{77F814E8-EA43-4AB5-B93D-AE9C6A77D845}" type="presOf" srcId="{ACAAA993-0AD7-4942-9214-BB0F5970D548}" destId="{824A41F9-2F55-4FB6-A6EF-1BCC23CF42EE}" srcOrd="0" destOrd="0" presId="urn:microsoft.com/office/officeart/2008/layout/VerticalCurvedList"/>
    <dgm:cxn modelId="{EFC71CAA-B7B2-4A8A-9692-F0EA9FEE1511}" srcId="{ACAAA993-0AD7-4942-9214-BB0F5970D548}" destId="{CC3CDEEB-4749-4A99-BC6F-715F160A1411}" srcOrd="5" destOrd="0" parTransId="{AD925358-ABC2-4D71-A600-0B40BBD25CCE}" sibTransId="{4FABC51E-4F3B-4CD0-A7E0-961DF76DDAEB}"/>
    <dgm:cxn modelId="{3BFB70F2-11AE-4AF9-8661-D5908E5BC970}" type="presOf" srcId="{D9B9AE50-BB75-4589-8198-7F494EC8A9A0}" destId="{FF0C9253-5034-458D-96DC-52BDCABF08CE}" srcOrd="0" destOrd="0" presId="urn:microsoft.com/office/officeart/2008/layout/VerticalCurvedList"/>
    <dgm:cxn modelId="{3207C649-7280-4964-BDFB-FDF090973BB9}" srcId="{ACAAA993-0AD7-4942-9214-BB0F5970D548}" destId="{FF5E3812-39E7-41B2-BFB7-B65C29D25A9A}" srcOrd="4" destOrd="0" parTransId="{0F659215-C8B6-4B81-9973-DE3FF7B53940}" sibTransId="{83E130A4-1C99-4F4A-8DEA-C5420D58DC21}"/>
    <dgm:cxn modelId="{97CC9AE1-EFB5-42E3-BE24-2BA07D03F657}" srcId="{ACAAA993-0AD7-4942-9214-BB0F5970D548}" destId="{E222A406-F62B-4128-9967-8054319BECAC}" srcOrd="0" destOrd="0" parTransId="{022C8EB5-F4B8-4BB8-BEFD-6CF47427C015}" sibTransId="{78ED1507-8C70-4C54-B896-25A46E0578DE}"/>
    <dgm:cxn modelId="{05CB51A3-8A85-4AA2-B469-3F9A56F68E44}" type="presOf" srcId="{447A7672-6A3F-484E-A7A7-4E667A073F7B}" destId="{2B7B3A66-E347-43BD-9E90-C7AADCC3FE71}" srcOrd="0" destOrd="0" presId="urn:microsoft.com/office/officeart/2008/layout/VerticalCurvedList"/>
    <dgm:cxn modelId="{E5671B84-C4C7-4EA0-B12B-1E3A58589658}" type="presParOf" srcId="{824A41F9-2F55-4FB6-A6EF-1BCC23CF42EE}" destId="{1E40715F-DCA6-4E0E-878C-CFDCF4916402}" srcOrd="0" destOrd="0" presId="urn:microsoft.com/office/officeart/2008/layout/VerticalCurvedList"/>
    <dgm:cxn modelId="{AE5301B1-1EE1-423B-BE25-B5452CDE1F6B}" type="presParOf" srcId="{1E40715F-DCA6-4E0E-878C-CFDCF4916402}" destId="{5072E31C-9288-42F8-940F-47C5339B0350}" srcOrd="0" destOrd="0" presId="urn:microsoft.com/office/officeart/2008/layout/VerticalCurvedList"/>
    <dgm:cxn modelId="{ED9BE38F-85FA-4BC9-849A-61A1D1CC7E84}" type="presParOf" srcId="{5072E31C-9288-42F8-940F-47C5339B0350}" destId="{567D454C-71CF-413B-9891-26A2279C6DFD}" srcOrd="0" destOrd="0" presId="urn:microsoft.com/office/officeart/2008/layout/VerticalCurvedList"/>
    <dgm:cxn modelId="{A865BE50-1FE3-43AB-BB4F-F69BF2DFF899}" type="presParOf" srcId="{5072E31C-9288-42F8-940F-47C5339B0350}" destId="{8E922CFA-7E29-498C-818E-F62C805B7DD3}" srcOrd="1" destOrd="0" presId="urn:microsoft.com/office/officeart/2008/layout/VerticalCurvedList"/>
    <dgm:cxn modelId="{DDC89352-A246-4408-9DF9-E7E8659B4299}" type="presParOf" srcId="{5072E31C-9288-42F8-940F-47C5339B0350}" destId="{B3BF3873-6309-4E31-AC6D-245E8C1E98B5}" srcOrd="2" destOrd="0" presId="urn:microsoft.com/office/officeart/2008/layout/VerticalCurvedList"/>
    <dgm:cxn modelId="{1E95AEA9-C5BC-4880-A514-07E158237F45}" type="presParOf" srcId="{5072E31C-9288-42F8-940F-47C5339B0350}" destId="{5D68D6F8-B6E3-4D03-9570-12B25F661DFA}" srcOrd="3" destOrd="0" presId="urn:microsoft.com/office/officeart/2008/layout/VerticalCurvedList"/>
    <dgm:cxn modelId="{EE23CFC9-234F-4CF2-B29D-2C3C84C32E49}" type="presParOf" srcId="{1E40715F-DCA6-4E0E-878C-CFDCF4916402}" destId="{8E747C3B-FE3D-4D42-8644-CDBB3DC85905}" srcOrd="1" destOrd="0" presId="urn:microsoft.com/office/officeart/2008/layout/VerticalCurvedList"/>
    <dgm:cxn modelId="{FC1E0C34-DC46-4720-9DAE-FF30A18FD41B}" type="presParOf" srcId="{1E40715F-DCA6-4E0E-878C-CFDCF4916402}" destId="{6DEAF9D0-FBB9-4977-A790-EA3AF3E99122}" srcOrd="2" destOrd="0" presId="urn:microsoft.com/office/officeart/2008/layout/VerticalCurvedList"/>
    <dgm:cxn modelId="{4A6F6B7D-A856-462D-B211-19F76BD2793F}" type="presParOf" srcId="{6DEAF9D0-FBB9-4977-A790-EA3AF3E99122}" destId="{C6B91AFA-F28F-42CA-A981-D9F20DC9DAD2}" srcOrd="0" destOrd="0" presId="urn:microsoft.com/office/officeart/2008/layout/VerticalCurvedList"/>
    <dgm:cxn modelId="{A6025DDD-211A-443E-B003-8D983117D6F1}" type="presParOf" srcId="{1E40715F-DCA6-4E0E-878C-CFDCF4916402}" destId="{4F05E5C6-F014-434E-A6AC-B810E85DD0ED}" srcOrd="3" destOrd="0" presId="urn:microsoft.com/office/officeart/2008/layout/VerticalCurvedList"/>
    <dgm:cxn modelId="{682647BE-FE87-424F-A815-60EB73D2A4F0}" type="presParOf" srcId="{1E40715F-DCA6-4E0E-878C-CFDCF4916402}" destId="{4D413E37-D792-4158-A072-2A938FB0BFD3}" srcOrd="4" destOrd="0" presId="urn:microsoft.com/office/officeart/2008/layout/VerticalCurvedList"/>
    <dgm:cxn modelId="{AE3D6572-0E02-4474-87D6-6EA726F0A777}" type="presParOf" srcId="{4D413E37-D792-4158-A072-2A938FB0BFD3}" destId="{C8115CAA-FDFD-4128-B19A-2DDE67362B15}" srcOrd="0" destOrd="0" presId="urn:microsoft.com/office/officeart/2008/layout/VerticalCurvedList"/>
    <dgm:cxn modelId="{9ABDE0D5-B9EA-4259-A2A6-C4F321DB4D92}" type="presParOf" srcId="{1E40715F-DCA6-4E0E-878C-CFDCF4916402}" destId="{FF0C9253-5034-458D-96DC-52BDCABF08CE}" srcOrd="5" destOrd="0" presId="urn:microsoft.com/office/officeart/2008/layout/VerticalCurvedList"/>
    <dgm:cxn modelId="{BC5E5C9F-41E1-4D0E-A97B-6B786EA8E9EC}" type="presParOf" srcId="{1E40715F-DCA6-4E0E-878C-CFDCF4916402}" destId="{DCAD76E8-361D-456A-8B57-4D319EE9F547}" srcOrd="6" destOrd="0" presId="urn:microsoft.com/office/officeart/2008/layout/VerticalCurvedList"/>
    <dgm:cxn modelId="{CEC73FE0-51D8-46B8-B869-4FA02A66D7D0}" type="presParOf" srcId="{DCAD76E8-361D-456A-8B57-4D319EE9F547}" destId="{8E3992A1-CD3B-4C20-8A14-9970E94D33B3}" srcOrd="0" destOrd="0" presId="urn:microsoft.com/office/officeart/2008/layout/VerticalCurvedList"/>
    <dgm:cxn modelId="{D5BEEA08-5E84-4D0C-8469-B4AE640ADB02}" type="presParOf" srcId="{1E40715F-DCA6-4E0E-878C-CFDCF4916402}" destId="{2B7B3A66-E347-43BD-9E90-C7AADCC3FE71}" srcOrd="7" destOrd="0" presId="urn:microsoft.com/office/officeart/2008/layout/VerticalCurvedList"/>
    <dgm:cxn modelId="{F920A435-671F-4BFD-B92A-8F0A5F3707FA}" type="presParOf" srcId="{1E40715F-DCA6-4E0E-878C-CFDCF4916402}" destId="{B9ED0620-910A-4A51-82B0-9DF50ABE26BF}" srcOrd="8" destOrd="0" presId="urn:microsoft.com/office/officeart/2008/layout/VerticalCurvedList"/>
    <dgm:cxn modelId="{998D151C-DB8E-44F1-8D90-B0BFBE689580}" type="presParOf" srcId="{B9ED0620-910A-4A51-82B0-9DF50ABE26BF}" destId="{512C4A0F-38A7-4D69-8AFF-E42427F1D02B}" srcOrd="0" destOrd="0" presId="urn:microsoft.com/office/officeart/2008/layout/VerticalCurvedList"/>
    <dgm:cxn modelId="{16CA8A64-6264-4809-B042-0C8FB92C6072}" type="presParOf" srcId="{1E40715F-DCA6-4E0E-878C-CFDCF4916402}" destId="{E13EFC3F-A600-495A-A5D7-968AE80F3E14}" srcOrd="9" destOrd="0" presId="urn:microsoft.com/office/officeart/2008/layout/VerticalCurvedList"/>
    <dgm:cxn modelId="{16901782-7AC9-4CF4-BDAD-1C5DC5A3334C}" type="presParOf" srcId="{1E40715F-DCA6-4E0E-878C-CFDCF4916402}" destId="{8DF56324-6A4D-449D-BAE5-0B275D0B65F8}" srcOrd="10" destOrd="0" presId="urn:microsoft.com/office/officeart/2008/layout/VerticalCurvedList"/>
    <dgm:cxn modelId="{3A643A4A-B0D7-41D8-AB6B-13C3F06D8651}" type="presParOf" srcId="{8DF56324-6A4D-449D-BAE5-0B275D0B65F8}" destId="{0581BCBD-E00D-4BF4-93CC-884FE4390B2A}" srcOrd="0" destOrd="0" presId="urn:microsoft.com/office/officeart/2008/layout/VerticalCurvedList"/>
    <dgm:cxn modelId="{A7A7DA56-4FC3-4131-B6D8-FF9BE2FEC3A2}" type="presParOf" srcId="{1E40715F-DCA6-4E0E-878C-CFDCF4916402}" destId="{CC51D15A-EE3A-45E1-B3C7-32805D1EBD99}" srcOrd="11" destOrd="0" presId="urn:microsoft.com/office/officeart/2008/layout/VerticalCurvedList"/>
    <dgm:cxn modelId="{92FCD9F4-7EBD-4201-AE61-34F20660BF1F}" type="presParOf" srcId="{1E40715F-DCA6-4E0E-878C-CFDCF4916402}" destId="{4645AAFA-54DF-4C76-8821-6773E880184B}" srcOrd="12" destOrd="0" presId="urn:microsoft.com/office/officeart/2008/layout/VerticalCurvedList"/>
    <dgm:cxn modelId="{272C4864-580B-4A97-B5B7-8C5F679DF6F0}" type="presParOf" srcId="{4645AAFA-54DF-4C76-8821-6773E880184B}" destId="{49C423A8-1942-4A2D-B4AF-7E88232E338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22CFA-7E29-498C-818E-F62C805B7DD3}">
      <dsp:nvSpPr>
        <dsp:cNvPr id="0" name=""/>
        <dsp:cNvSpPr/>
      </dsp:nvSpPr>
      <dsp:spPr>
        <a:xfrm>
          <a:off x="-4648424" y="-712630"/>
          <a:ext cx="5537069" cy="5537069"/>
        </a:xfrm>
        <a:prstGeom prst="blockArc">
          <a:avLst>
            <a:gd name="adj1" fmla="val 18900000"/>
            <a:gd name="adj2" fmla="val 2700000"/>
            <a:gd name="adj3" fmla="val 39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747C3B-FE3D-4D42-8644-CDBB3DC85905}">
      <dsp:nvSpPr>
        <dsp:cNvPr id="0" name=""/>
        <dsp:cNvSpPr/>
      </dsp:nvSpPr>
      <dsp:spPr>
        <a:xfrm>
          <a:off x="331801" y="216527"/>
          <a:ext cx="5984060" cy="43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60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Dldp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harton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methodologjinë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për</a:t>
          </a:r>
          <a:r>
            <a:rPr lang="en-US" sz="1300" kern="1200" dirty="0" smtClean="0"/>
            <a:t> benchmarking</a:t>
          </a:r>
          <a:endParaRPr lang="en-US" sz="1300" kern="1200" dirty="0"/>
        </a:p>
      </dsp:txBody>
      <dsp:txXfrm>
        <a:off x="331801" y="216527"/>
        <a:ext cx="5984060" cy="432891"/>
      </dsp:txXfrm>
    </dsp:sp>
    <dsp:sp modelId="{C6B91AFA-F28F-42CA-A981-D9F20DC9DAD2}">
      <dsp:nvSpPr>
        <dsp:cNvPr id="0" name=""/>
        <dsp:cNvSpPr/>
      </dsp:nvSpPr>
      <dsp:spPr>
        <a:xfrm>
          <a:off x="61244" y="162416"/>
          <a:ext cx="541113" cy="541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05E5C6-F014-434E-A6AC-B810E85DD0ED}">
      <dsp:nvSpPr>
        <dsp:cNvPr id="0" name=""/>
        <dsp:cNvSpPr/>
      </dsp:nvSpPr>
      <dsp:spPr>
        <a:xfrm>
          <a:off x="687884" y="865782"/>
          <a:ext cx="5627977" cy="43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60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Metodologjia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prezantohet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platforma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kombëtare</a:t>
          </a:r>
          <a:endParaRPr lang="en-US" sz="1300" kern="1200" dirty="0"/>
        </a:p>
      </dsp:txBody>
      <dsp:txXfrm>
        <a:off x="687884" y="865782"/>
        <a:ext cx="5627977" cy="432891"/>
      </dsp:txXfrm>
    </dsp:sp>
    <dsp:sp modelId="{C8115CAA-FDFD-4128-B19A-2DDE67362B15}">
      <dsp:nvSpPr>
        <dsp:cNvPr id="0" name=""/>
        <dsp:cNvSpPr/>
      </dsp:nvSpPr>
      <dsp:spPr>
        <a:xfrm>
          <a:off x="417327" y="811670"/>
          <a:ext cx="541113" cy="541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C9253-5034-458D-96DC-52BDCABF08CE}">
      <dsp:nvSpPr>
        <dsp:cNvPr id="0" name=""/>
        <dsp:cNvSpPr/>
      </dsp:nvSpPr>
      <dsp:spPr>
        <a:xfrm>
          <a:off x="850712" y="1515036"/>
          <a:ext cx="5465150" cy="43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60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Curricula e </a:t>
          </a:r>
          <a:r>
            <a:rPr lang="en-US" sz="1300" kern="1200" dirty="0" err="1" smtClean="0"/>
            <a:t>trajnimit</a:t>
          </a:r>
          <a:r>
            <a:rPr lang="en-US" sz="1300" kern="1200" dirty="0" smtClean="0"/>
            <a:t> (</a:t>
          </a:r>
          <a:r>
            <a:rPr lang="en-US" sz="1300" kern="1200" dirty="0" err="1" smtClean="0"/>
            <a:t>në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përgatitje</a:t>
          </a:r>
          <a:r>
            <a:rPr lang="en-US" sz="1300" kern="1200" dirty="0" smtClean="0"/>
            <a:t>)</a:t>
          </a:r>
          <a:endParaRPr lang="en-US" sz="1300" kern="1200" dirty="0"/>
        </a:p>
      </dsp:txBody>
      <dsp:txXfrm>
        <a:off x="850712" y="1515036"/>
        <a:ext cx="5465150" cy="432891"/>
      </dsp:txXfrm>
    </dsp:sp>
    <dsp:sp modelId="{8E3992A1-CD3B-4C20-8A14-9970E94D33B3}">
      <dsp:nvSpPr>
        <dsp:cNvPr id="0" name=""/>
        <dsp:cNvSpPr/>
      </dsp:nvSpPr>
      <dsp:spPr>
        <a:xfrm>
          <a:off x="580155" y="1460925"/>
          <a:ext cx="541113" cy="541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B3A66-E347-43BD-9E90-C7AADCC3FE71}">
      <dsp:nvSpPr>
        <dsp:cNvPr id="0" name=""/>
        <dsp:cNvSpPr/>
      </dsp:nvSpPr>
      <dsp:spPr>
        <a:xfrm>
          <a:off x="850712" y="2163880"/>
          <a:ext cx="5465150" cy="43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60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Sesione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planifikuara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trajnimi</a:t>
          </a:r>
          <a:r>
            <a:rPr lang="en-US" sz="1300" kern="1200" dirty="0" smtClean="0"/>
            <a:t> me </a:t>
          </a:r>
          <a:r>
            <a:rPr lang="en-US" sz="1300" kern="1200" dirty="0" err="1" smtClean="0"/>
            <a:t>bashkitë</a:t>
          </a:r>
          <a:endParaRPr lang="en-US" sz="1300" kern="1200" dirty="0"/>
        </a:p>
      </dsp:txBody>
      <dsp:txXfrm>
        <a:off x="850712" y="2163880"/>
        <a:ext cx="5465150" cy="432891"/>
      </dsp:txXfrm>
    </dsp:sp>
    <dsp:sp modelId="{512C4A0F-38A7-4D69-8AFF-E42427F1D02B}">
      <dsp:nvSpPr>
        <dsp:cNvPr id="0" name=""/>
        <dsp:cNvSpPr/>
      </dsp:nvSpPr>
      <dsp:spPr>
        <a:xfrm>
          <a:off x="580155" y="2109768"/>
          <a:ext cx="541113" cy="541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EFC3F-A600-495A-A5D7-968AE80F3E14}">
      <dsp:nvSpPr>
        <dsp:cNvPr id="0" name=""/>
        <dsp:cNvSpPr/>
      </dsp:nvSpPr>
      <dsp:spPr>
        <a:xfrm>
          <a:off x="687884" y="2813134"/>
          <a:ext cx="5627977" cy="43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60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Grumbullim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dhe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përpunim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dhënash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për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hartën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dixhitale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mbetjeve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mbështetje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të</a:t>
          </a:r>
          <a:r>
            <a:rPr lang="en-US" sz="1300" kern="1200" dirty="0" smtClean="0"/>
            <a:t> MZHU-</a:t>
          </a:r>
          <a:r>
            <a:rPr lang="en-US" sz="1300" kern="1200" dirty="0" err="1" smtClean="0"/>
            <a:t>së</a:t>
          </a:r>
          <a:endParaRPr lang="en-US" sz="1300" kern="1200" dirty="0" smtClean="0"/>
        </a:p>
      </dsp:txBody>
      <dsp:txXfrm>
        <a:off x="687884" y="2813134"/>
        <a:ext cx="5627977" cy="432891"/>
      </dsp:txXfrm>
    </dsp:sp>
    <dsp:sp modelId="{0581BCBD-E00D-4BF4-93CC-884FE4390B2A}">
      <dsp:nvSpPr>
        <dsp:cNvPr id="0" name=""/>
        <dsp:cNvSpPr/>
      </dsp:nvSpPr>
      <dsp:spPr>
        <a:xfrm>
          <a:off x="417327" y="2759023"/>
          <a:ext cx="541113" cy="541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51D15A-EE3A-45E1-B3C7-32805D1EBD99}">
      <dsp:nvSpPr>
        <dsp:cNvPr id="0" name=""/>
        <dsp:cNvSpPr/>
      </dsp:nvSpPr>
      <dsp:spPr>
        <a:xfrm>
          <a:off x="331801" y="3462389"/>
          <a:ext cx="5984060" cy="43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60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Metodologjia</a:t>
          </a:r>
          <a:r>
            <a:rPr lang="en-US" sz="1300" kern="1200" dirty="0" smtClean="0"/>
            <a:t> e </a:t>
          </a:r>
          <a:r>
            <a:rPr lang="en-US" sz="1300" kern="1200" dirty="0" err="1" smtClean="0"/>
            <a:t>dldp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për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benchamarking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është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njohur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edhe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në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nivel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rajonal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nga</a:t>
          </a:r>
          <a:r>
            <a:rPr lang="en-US" sz="1300" kern="1200" dirty="0" smtClean="0"/>
            <a:t> NALAS</a:t>
          </a:r>
        </a:p>
      </dsp:txBody>
      <dsp:txXfrm>
        <a:off x="331801" y="3462389"/>
        <a:ext cx="5984060" cy="432891"/>
      </dsp:txXfrm>
    </dsp:sp>
    <dsp:sp modelId="{49C423A8-1942-4A2D-B4AF-7E88232E3380}">
      <dsp:nvSpPr>
        <dsp:cNvPr id="0" name=""/>
        <dsp:cNvSpPr/>
      </dsp:nvSpPr>
      <dsp:spPr>
        <a:xfrm>
          <a:off x="61244" y="3408277"/>
          <a:ext cx="541113" cy="541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5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5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2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6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934" y="6014512"/>
            <a:ext cx="911751" cy="468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Logo Swiss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583" y="6014511"/>
            <a:ext cx="1230740" cy="545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523" y="6103045"/>
            <a:ext cx="1473213" cy="379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911" y="6089613"/>
            <a:ext cx="774171" cy="324021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0" y="583163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9" t="33741" r="13613" b="41225"/>
          <a:stretch/>
        </p:blipFill>
        <p:spPr>
          <a:xfrm>
            <a:off x="794121" y="5897021"/>
            <a:ext cx="1273317" cy="64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58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2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0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6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0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0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849F-72F6-422F-B834-CFF2DBAF4B6A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1F161-A414-4DB2-B07E-18797F8DC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14923"/>
            <a:ext cx="9144000" cy="1846529"/>
          </a:xfrm>
        </p:spPr>
        <p:txBody>
          <a:bodyPr>
            <a:noAutofit/>
          </a:bodyPr>
          <a:lstStyle/>
          <a:p>
            <a:r>
              <a:rPr lang="en-US" sz="4800" b="1" dirty="0" err="1" smtClean="0"/>
              <a:t>Planifikim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shërbimit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të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mbetjeve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err="1" smtClean="0"/>
              <a:t>bazuar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në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performancë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98260"/>
            <a:ext cx="9144000" cy="959540"/>
          </a:xfrm>
        </p:spPr>
        <p:txBody>
          <a:bodyPr/>
          <a:lstStyle/>
          <a:p>
            <a:r>
              <a:rPr lang="en-US" dirty="0" err="1" smtClean="0"/>
              <a:t>Konferencë</a:t>
            </a:r>
            <a:r>
              <a:rPr lang="en-US" dirty="0" smtClean="0"/>
              <a:t> </a:t>
            </a:r>
            <a:r>
              <a:rPr lang="en-US" dirty="0" err="1" smtClean="0"/>
              <a:t>Kombëtare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Tiranë</a:t>
            </a:r>
            <a:r>
              <a:rPr lang="en-US" dirty="0" smtClean="0"/>
              <a:t> 15 </a:t>
            </a:r>
            <a:r>
              <a:rPr lang="en-US" dirty="0" err="1" smtClean="0"/>
              <a:t>qershor</a:t>
            </a:r>
            <a:r>
              <a:rPr lang="en-US" dirty="0" smtClean="0"/>
              <a:t> 2016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365" y="828923"/>
            <a:ext cx="1247438" cy="640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ogo Swis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28" y="6014511"/>
            <a:ext cx="1230740" cy="545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968" y="6103045"/>
            <a:ext cx="1473213" cy="379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356" y="6089613"/>
            <a:ext cx="774171" cy="3240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9" t="33741" r="13613" b="41225"/>
          <a:stretch/>
        </p:blipFill>
        <p:spPr>
          <a:xfrm>
            <a:off x="3704253" y="485780"/>
            <a:ext cx="2127379" cy="107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testuar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Qëndrueshmëria</a:t>
            </a:r>
            <a:r>
              <a:rPr lang="en-US" dirty="0"/>
              <a:t> </a:t>
            </a:r>
            <a:r>
              <a:rPr lang="en-US" dirty="0" err="1" smtClean="0"/>
              <a:t>mjedisore</a:t>
            </a:r>
            <a:endParaRPr lang="en-US" dirty="0" smtClean="0"/>
          </a:p>
          <a:p>
            <a:pPr lvl="1"/>
            <a:r>
              <a:rPr lang="en-US" dirty="0"/>
              <a:t>D1 </a:t>
            </a:r>
            <a:r>
              <a:rPr lang="en-US" dirty="0" err="1" smtClean="0"/>
              <a:t>Ripërdorim</a:t>
            </a:r>
            <a:r>
              <a:rPr lang="en-US" dirty="0" smtClean="0"/>
              <a:t>/</a:t>
            </a:r>
            <a:r>
              <a:rPr lang="en-US" dirty="0" err="1" smtClean="0"/>
              <a:t>riciklim</a:t>
            </a:r>
            <a:r>
              <a:rPr lang="en-US" dirty="0"/>
              <a:t>: </a:t>
            </a:r>
            <a:r>
              <a:rPr lang="en-US" dirty="0" err="1"/>
              <a:t>shkalla</a:t>
            </a:r>
            <a:r>
              <a:rPr lang="en-US" dirty="0"/>
              <a:t> e </a:t>
            </a:r>
            <a:r>
              <a:rPr lang="en-US" dirty="0" err="1"/>
              <a:t>mbledhjes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veçuar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mbetjeve</a:t>
            </a:r>
            <a:endParaRPr lang="en-US" dirty="0"/>
          </a:p>
          <a:p>
            <a:pPr lvl="1"/>
            <a:r>
              <a:rPr lang="en-US" dirty="0"/>
              <a:t>D2 </a:t>
            </a:r>
            <a:r>
              <a:rPr lang="en-US" dirty="0" err="1" smtClean="0"/>
              <a:t>Mbrojtja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burimeve</a:t>
            </a:r>
            <a:r>
              <a:rPr lang="en-US" dirty="0"/>
              <a:t> </a:t>
            </a:r>
            <a:r>
              <a:rPr lang="en-US" dirty="0" err="1"/>
              <a:t>natyrore</a:t>
            </a:r>
            <a:r>
              <a:rPr lang="en-US" dirty="0"/>
              <a:t>: </a:t>
            </a:r>
            <a:r>
              <a:rPr lang="en-US" dirty="0" err="1"/>
              <a:t>shkalla</a:t>
            </a:r>
            <a:r>
              <a:rPr lang="en-US" dirty="0"/>
              <a:t> e </a:t>
            </a:r>
            <a:r>
              <a:rPr lang="en-US" dirty="0" err="1"/>
              <a:t>trajtimit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mbetjeve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landfille</a:t>
            </a:r>
            <a:r>
              <a:rPr lang="en-US" dirty="0"/>
              <a:t> </a:t>
            </a:r>
            <a:r>
              <a:rPr lang="en-US" dirty="0" err="1"/>
              <a:t>apo</a:t>
            </a:r>
            <a:r>
              <a:rPr lang="en-US" dirty="0"/>
              <a:t>  </a:t>
            </a:r>
            <a:r>
              <a:rPr lang="en-US" dirty="0" err="1"/>
              <a:t>fushëdepozitime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kontrolluara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32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testuar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Qëndrueshmëria</a:t>
            </a:r>
            <a:r>
              <a:rPr lang="en-US" dirty="0" smtClean="0"/>
              <a:t> </a:t>
            </a:r>
            <a:r>
              <a:rPr lang="en-US" dirty="0" err="1"/>
              <a:t>ekonomike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financiare</a:t>
            </a:r>
            <a:endParaRPr lang="en-US" dirty="0"/>
          </a:p>
          <a:p>
            <a:pPr lvl="1"/>
            <a:r>
              <a:rPr lang="en-US" dirty="0" smtClean="0"/>
              <a:t>E1 </a:t>
            </a:r>
            <a:r>
              <a:rPr lang="en-US" dirty="0" err="1" smtClean="0"/>
              <a:t>Mbulimi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kostos</a:t>
            </a:r>
            <a:r>
              <a:rPr lang="en-US" dirty="0"/>
              <a:t>: </a:t>
            </a:r>
            <a:r>
              <a:rPr lang="en-US" dirty="0" err="1"/>
              <a:t>tarifa</a:t>
            </a:r>
            <a:r>
              <a:rPr lang="en-US" dirty="0"/>
              <a:t> </a:t>
            </a:r>
            <a:r>
              <a:rPr lang="en-US" dirty="0" err="1"/>
              <a:t>mbulon</a:t>
            </a:r>
            <a:r>
              <a:rPr lang="en-US" dirty="0"/>
              <a:t> </a:t>
            </a:r>
            <a:r>
              <a:rPr lang="en-US" dirty="0" err="1"/>
              <a:t>koston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E2 </a:t>
            </a:r>
            <a:r>
              <a:rPr lang="en-US" dirty="0" err="1" smtClean="0"/>
              <a:t>Shkalla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grumbullimit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tarifës</a:t>
            </a:r>
            <a:r>
              <a:rPr lang="en-US" dirty="0"/>
              <a:t>: </a:t>
            </a:r>
            <a:r>
              <a:rPr lang="en-US" dirty="0" err="1"/>
              <a:t>niveli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grumbullimit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tarifës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miratuar</a:t>
            </a:r>
            <a:r>
              <a:rPr lang="en-US" dirty="0"/>
              <a:t>. Si </a:t>
            </a:r>
            <a:r>
              <a:rPr lang="en-US" dirty="0" err="1"/>
              <a:t>kontribojnë</a:t>
            </a:r>
            <a:r>
              <a:rPr lang="en-US" dirty="0"/>
              <a:t> </a:t>
            </a:r>
            <a:r>
              <a:rPr lang="en-US" dirty="0" err="1"/>
              <a:t>qytetarët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financimin</a:t>
            </a:r>
            <a:r>
              <a:rPr lang="en-US" dirty="0"/>
              <a:t> e </a:t>
            </a:r>
            <a:r>
              <a:rPr lang="en-US" dirty="0" err="1" smtClean="0"/>
              <a:t>shërbimit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4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testuar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Qëndrueshmëria</a:t>
            </a:r>
            <a:r>
              <a:rPr lang="en-US" dirty="0"/>
              <a:t> </a:t>
            </a:r>
            <a:r>
              <a:rPr lang="en-US" dirty="0" err="1"/>
              <a:t>institucionale</a:t>
            </a:r>
            <a:endParaRPr lang="en-US" dirty="0"/>
          </a:p>
          <a:p>
            <a:pPr lvl="1"/>
            <a:r>
              <a:rPr lang="en-US" dirty="0" smtClean="0"/>
              <a:t>F1 </a:t>
            </a:r>
            <a:r>
              <a:rPr lang="en-US" dirty="0" err="1" smtClean="0"/>
              <a:t>Transparenca</a:t>
            </a:r>
            <a:r>
              <a:rPr lang="en-US" dirty="0" smtClean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sistemin</a:t>
            </a:r>
            <a:r>
              <a:rPr lang="en-US" dirty="0"/>
              <a:t> e </a:t>
            </a:r>
            <a:r>
              <a:rPr lang="en-US" dirty="0" err="1"/>
              <a:t>faturimit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5027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shembull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501" t="18037" r="32132" b="8096"/>
          <a:stretch/>
        </p:blipFill>
        <p:spPr>
          <a:xfrm>
            <a:off x="4533899" y="0"/>
            <a:ext cx="56992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35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586855"/>
              </p:ext>
            </p:extLst>
          </p:nvPr>
        </p:nvGraphicFramePr>
        <p:xfrm>
          <a:off x="2743309" y="1512589"/>
          <a:ext cx="6284596" cy="4195572"/>
        </p:xfrm>
        <a:graphic>
          <a:graphicData uri="http://schemas.openxmlformats.org/drawingml/2006/table">
            <a:tbl>
              <a:tblPr firstRow="1" firstCol="1" bandRow="1"/>
              <a:tblGrid>
                <a:gridCol w="1806374"/>
                <a:gridCol w="1806374"/>
                <a:gridCol w="773026"/>
                <a:gridCol w="855902"/>
                <a:gridCol w="1042920"/>
              </a:tblGrid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Indikatorët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Velipoja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Dajc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Saktësia e të dhenave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4762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Cilësia e shërbimit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C1   Eficenca n</a:t>
                      </a: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ë grumbullimin e mbetjeve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75.6%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73.4%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BB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C2   Past</a:t>
                      </a: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ërtia e Njësisë Administrative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C3   Shkalla e k</a:t>
                      </a: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ënaqësisë së banorëve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panjohur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 panjohur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Qëndrueshmëria mjedisore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D1 Grumbullimi i diferencuar i mbetjeve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0%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D2   Trajtimi i duhur i mbetjeve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9.7%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BBA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Qëndrueshmëria ekonomike dhe institucionale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E1   Rikuperimi i kostos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E2   Shkalla e grumbullimit t</a:t>
                      </a: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ë tarifave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72%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E3   Sistemi transparent i tarifimit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ul</a:t>
                      </a:r>
                      <a:r>
                        <a:rPr lang="en-US" sz="1100" dirty="0" err="1">
                          <a:effectLst/>
                          <a:latin typeface="Calibri"/>
                          <a:ea typeface="Times New Roman"/>
                          <a:cs typeface="Arial"/>
                        </a:rPr>
                        <a:t>ët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 ul</a:t>
                      </a:r>
                      <a:r>
                        <a:rPr lang="en-US" sz="1100">
                          <a:effectLst/>
                          <a:latin typeface="Calibri"/>
                          <a:ea typeface="Times New Roman"/>
                          <a:cs typeface="Arial"/>
                        </a:rPr>
                        <a:t>ët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Mesatare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96660" y="735962"/>
            <a:ext cx="10201639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Shembull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Indikatorët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performancës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për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Njësitë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Administrative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Velipojë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dhe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Dajc</a:t>
            </a:r>
            <a:r>
              <a:rPr lang="en-US" sz="2400" b="1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Vështirësitë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Bashkimi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njësive</a:t>
            </a:r>
            <a:r>
              <a:rPr lang="en-US" dirty="0" smtClean="0"/>
              <a:t> </a:t>
            </a:r>
            <a:r>
              <a:rPr lang="en-US" dirty="0" err="1" smtClean="0"/>
              <a:t>rrit</a:t>
            </a:r>
            <a:r>
              <a:rPr lang="en-US" dirty="0" smtClean="0"/>
              <a:t> </a:t>
            </a:r>
            <a:r>
              <a:rPr lang="en-US" dirty="0" err="1" smtClean="0"/>
              <a:t>shkallën</a:t>
            </a:r>
            <a:r>
              <a:rPr lang="en-US" dirty="0" smtClean="0"/>
              <a:t> e </a:t>
            </a:r>
            <a:r>
              <a:rPr lang="en-US" dirty="0" err="1" smtClean="0"/>
              <a:t>luahtjes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indikatorëve</a:t>
            </a:r>
            <a:r>
              <a:rPr lang="en-US" dirty="0" smtClean="0"/>
              <a:t>, </a:t>
            </a:r>
            <a:r>
              <a:rPr lang="en-US" dirty="0" err="1" smtClean="0"/>
              <a:t>sidomos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/>
              <a:t> </a:t>
            </a:r>
            <a:r>
              <a:rPr lang="en-US" dirty="0" err="1" smtClean="0"/>
              <a:t>bashkimi</a:t>
            </a:r>
            <a:r>
              <a:rPr lang="en-US" dirty="0" smtClean="0"/>
              <a:t> me </a:t>
            </a:r>
            <a:r>
              <a:rPr lang="en-US" dirty="0" err="1" smtClean="0"/>
              <a:t>njësi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patur</a:t>
            </a:r>
            <a:r>
              <a:rPr lang="en-US" dirty="0" smtClean="0"/>
              <a:t> fare </a:t>
            </a:r>
            <a:r>
              <a:rPr lang="en-US" dirty="0" err="1" smtClean="0"/>
              <a:t>shërbim</a:t>
            </a:r>
            <a:r>
              <a:rPr lang="en-US" dirty="0" smtClean="0"/>
              <a:t>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qenë</a:t>
            </a:r>
            <a:r>
              <a:rPr lang="en-US" dirty="0" smtClean="0"/>
              <a:t> minimal</a:t>
            </a:r>
          </a:p>
          <a:p>
            <a:r>
              <a:rPr lang="en-US" dirty="0" err="1" smtClean="0"/>
              <a:t>Evidencat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njësi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vogla</a:t>
            </a:r>
            <a:r>
              <a:rPr lang="en-US" dirty="0" smtClean="0"/>
              <a:t> </a:t>
            </a:r>
            <a:r>
              <a:rPr lang="en-US" dirty="0" err="1" smtClean="0"/>
              <a:t>mungojnë</a:t>
            </a:r>
            <a:r>
              <a:rPr lang="en-US" dirty="0" smtClean="0"/>
              <a:t> fare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janë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papranueshme</a:t>
            </a:r>
            <a:endParaRPr lang="en-US" dirty="0" smtClean="0"/>
          </a:p>
          <a:p>
            <a:r>
              <a:rPr lang="en-US" dirty="0" err="1" smtClean="0"/>
              <a:t>Indikatorët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</a:t>
            </a:r>
            <a:r>
              <a:rPr lang="en-US" dirty="0" err="1" smtClean="0"/>
              <a:t>bashkëkohor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riciklimin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trajtimin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landfille</a:t>
            </a:r>
            <a:r>
              <a:rPr lang="en-US" dirty="0" smtClean="0"/>
              <a:t> </a:t>
            </a:r>
            <a:r>
              <a:rPr lang="en-US" dirty="0" err="1" smtClean="0"/>
              <a:t>tregojnë</a:t>
            </a:r>
            <a:r>
              <a:rPr lang="en-US" dirty="0" smtClean="0"/>
              <a:t> </a:t>
            </a:r>
            <a:r>
              <a:rPr lang="en-US" dirty="0" err="1" smtClean="0"/>
              <a:t>cilësi</a:t>
            </a:r>
            <a:r>
              <a:rPr lang="en-US" dirty="0" smtClean="0"/>
              <a:t> </a:t>
            </a:r>
            <a:r>
              <a:rPr lang="en-US" dirty="0" err="1" smtClean="0"/>
              <a:t>akoma</a:t>
            </a:r>
            <a:r>
              <a:rPr lang="en-US" dirty="0" smtClean="0"/>
              <a:t> </a:t>
            </a:r>
            <a:r>
              <a:rPr lang="en-US" dirty="0" err="1" smtClean="0"/>
              <a:t>bazike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shërbimit</a:t>
            </a:r>
            <a:endParaRPr lang="en-US" dirty="0" smtClean="0"/>
          </a:p>
          <a:p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konsiderohet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“</a:t>
            </a:r>
            <a:r>
              <a:rPr lang="en-US" dirty="0" err="1" smtClean="0"/>
              <a:t>vit</a:t>
            </a:r>
            <a:r>
              <a:rPr lang="en-US" dirty="0" smtClean="0"/>
              <a:t> 0”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8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ligjore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463212" cy="359546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n-NO" b="1" dirty="0" smtClean="0"/>
              <a:t>Ligj Nr</a:t>
            </a:r>
            <a:r>
              <a:rPr lang="nn-NO" b="1" dirty="0"/>
              <a:t>. </a:t>
            </a:r>
            <a:r>
              <a:rPr lang="nn-NO" b="1" dirty="0" smtClean="0"/>
              <a:t>139/2015 «Për vetëqeverisjen vendore»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22711" y="1166327"/>
            <a:ext cx="709126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1400" dirty="0" err="1"/>
              <a:t>Neni</a:t>
            </a:r>
            <a:r>
              <a:rPr lang="en-US" sz="1400" dirty="0"/>
              <a:t> 33</a:t>
            </a:r>
          </a:p>
          <a:p>
            <a:pPr eaLnBrk="0" hangingPunct="0"/>
            <a:r>
              <a:rPr lang="en-US" sz="1400" b="1" dirty="0" err="1"/>
              <a:t>Instrumentet</a:t>
            </a:r>
            <a:r>
              <a:rPr lang="en-US" sz="1400" b="1" dirty="0"/>
              <a:t> </a:t>
            </a:r>
            <a:r>
              <a:rPr lang="en-US" sz="1400" b="1" dirty="0" err="1"/>
              <a:t>për</a:t>
            </a:r>
            <a:r>
              <a:rPr lang="en-US" sz="1400" b="1" dirty="0"/>
              <a:t> </a:t>
            </a:r>
            <a:r>
              <a:rPr lang="en-US" sz="1400" b="1" dirty="0" err="1"/>
              <a:t>administrimin</a:t>
            </a:r>
            <a:r>
              <a:rPr lang="en-US" sz="1400" b="1" dirty="0"/>
              <a:t> e </a:t>
            </a:r>
            <a:r>
              <a:rPr lang="en-US" sz="1400" b="1" dirty="0" err="1"/>
              <a:t>shërbimeve</a:t>
            </a:r>
            <a:r>
              <a:rPr lang="en-US" sz="1400" b="1" dirty="0"/>
              <a:t> </a:t>
            </a:r>
            <a:r>
              <a:rPr lang="en-US" sz="1400" b="1" dirty="0" err="1"/>
              <a:t>publike</a:t>
            </a:r>
            <a:endParaRPr lang="en-US" sz="1400" dirty="0"/>
          </a:p>
          <a:p>
            <a:pPr eaLnBrk="0" hangingPunct="0"/>
            <a:r>
              <a:rPr lang="en-US" sz="1400" b="1" dirty="0"/>
              <a:t> </a:t>
            </a:r>
            <a:endParaRPr lang="en-US" sz="1400" dirty="0"/>
          </a:p>
          <a:p>
            <a:pPr eaLnBrk="0" hangingPunct="0"/>
            <a:r>
              <a:rPr lang="en-US" sz="1400" dirty="0"/>
              <a:t>1. </a:t>
            </a:r>
            <a:r>
              <a:rPr lang="en-US" sz="1400" dirty="0" err="1"/>
              <a:t>Njësitë</a:t>
            </a:r>
            <a:r>
              <a:rPr lang="en-US" sz="1400" dirty="0"/>
              <a:t> e </a:t>
            </a:r>
            <a:r>
              <a:rPr lang="en-US" sz="1400" dirty="0" err="1"/>
              <a:t>vetëqeverisjes</a:t>
            </a:r>
            <a:r>
              <a:rPr lang="en-US" sz="1400" dirty="0"/>
              <a:t> </a:t>
            </a:r>
            <a:r>
              <a:rPr lang="en-US" sz="1400" dirty="0" err="1"/>
              <a:t>vendore</a:t>
            </a:r>
            <a:r>
              <a:rPr lang="en-US" sz="1400" dirty="0"/>
              <a:t> </a:t>
            </a:r>
            <a:r>
              <a:rPr lang="en-US" sz="1400" dirty="0" err="1"/>
              <a:t>sigurojnë</a:t>
            </a:r>
            <a:r>
              <a:rPr lang="en-US" sz="1400" dirty="0"/>
              <a:t> </a:t>
            </a:r>
            <a:r>
              <a:rPr lang="en-US" sz="1400" dirty="0" err="1"/>
              <a:t>dhënien</a:t>
            </a:r>
            <a:r>
              <a:rPr lang="en-US" sz="1400" dirty="0"/>
              <a:t> e </a:t>
            </a:r>
            <a:r>
              <a:rPr lang="en-US" sz="1400" dirty="0" err="1"/>
              <a:t>shërbimeve</a:t>
            </a:r>
            <a:r>
              <a:rPr lang="en-US" sz="1400" dirty="0"/>
              <a:t> </a:t>
            </a:r>
            <a:r>
              <a:rPr lang="en-US" sz="1400" dirty="0" err="1"/>
              <a:t>publike</a:t>
            </a:r>
            <a:r>
              <a:rPr lang="en-US" sz="1400" dirty="0"/>
              <a:t>, </a:t>
            </a:r>
            <a:r>
              <a:rPr lang="en-US" sz="1400" dirty="0" err="1"/>
              <a:t>nëpërmjet</a:t>
            </a:r>
            <a:r>
              <a:rPr lang="en-US" sz="1400" dirty="0"/>
              <a:t> </a:t>
            </a:r>
            <a:r>
              <a:rPr lang="en-US" sz="1400" dirty="0" err="1"/>
              <a:t>një</a:t>
            </a:r>
            <a:r>
              <a:rPr lang="en-US" sz="1400" dirty="0"/>
              <a:t> </a:t>
            </a:r>
            <a:r>
              <a:rPr lang="en-US" sz="1400" dirty="0" err="1"/>
              <a:t>ose</a:t>
            </a:r>
            <a:r>
              <a:rPr lang="en-US" sz="1400" dirty="0"/>
              <a:t> </a:t>
            </a:r>
            <a:r>
              <a:rPr lang="en-US" sz="1100" dirty="0" err="1"/>
              <a:t>më</a:t>
            </a:r>
            <a:r>
              <a:rPr lang="en-US" sz="1100" dirty="0"/>
              <a:t> </a:t>
            </a:r>
            <a:r>
              <a:rPr lang="en-US" sz="1100" dirty="0" err="1"/>
              <a:t>shumë</a:t>
            </a:r>
            <a:r>
              <a:rPr lang="en-US" sz="1100" dirty="0"/>
              <a:t> </a:t>
            </a:r>
            <a:r>
              <a:rPr lang="en-US" sz="1100" dirty="0" err="1"/>
              <a:t>instrumenteve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mëposhtme</a:t>
            </a:r>
            <a:r>
              <a:rPr lang="en-US" sz="1100" dirty="0"/>
              <a:t>:</a:t>
            </a:r>
          </a:p>
          <a:p>
            <a:pPr lvl="0" eaLnBrk="0" hangingPunct="0"/>
            <a:r>
              <a:rPr lang="en-US" sz="1100" dirty="0" smtClean="0"/>
              <a:t>a) </a:t>
            </a:r>
            <a:r>
              <a:rPr lang="en-US" sz="1100" dirty="0" err="1" smtClean="0"/>
              <a:t>njësive</a:t>
            </a:r>
            <a:r>
              <a:rPr lang="en-US" sz="1100" dirty="0" smtClean="0"/>
              <a:t> </a:t>
            </a:r>
            <a:r>
              <a:rPr lang="en-US" sz="1100" dirty="0" err="1"/>
              <a:t>organizative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veta</a:t>
            </a:r>
            <a:r>
              <a:rPr lang="en-US" sz="1100" dirty="0"/>
              <a:t>, </a:t>
            </a:r>
            <a:r>
              <a:rPr lang="en-US" sz="1100" dirty="0" err="1"/>
              <a:t>që</a:t>
            </a:r>
            <a:r>
              <a:rPr lang="en-US" sz="1100" dirty="0"/>
              <a:t> </a:t>
            </a:r>
            <a:r>
              <a:rPr lang="en-US" sz="1100" dirty="0" err="1"/>
              <a:t>janë</a:t>
            </a:r>
            <a:r>
              <a:rPr lang="en-US" sz="1100" dirty="0"/>
              <a:t> </a:t>
            </a:r>
            <a:r>
              <a:rPr lang="en-US" sz="1100" dirty="0" err="1"/>
              <a:t>pjesë</a:t>
            </a:r>
            <a:r>
              <a:rPr lang="en-US" sz="1100" dirty="0"/>
              <a:t> e </a:t>
            </a:r>
            <a:r>
              <a:rPr lang="en-US" sz="1100" dirty="0" err="1"/>
              <a:t>strukturës</a:t>
            </a:r>
            <a:r>
              <a:rPr lang="en-US" sz="1100" dirty="0"/>
              <a:t> administrative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njësisë</a:t>
            </a:r>
            <a:r>
              <a:rPr lang="en-US" sz="1100" dirty="0"/>
              <a:t> </a:t>
            </a:r>
            <a:r>
              <a:rPr lang="en-US" sz="1100" dirty="0" err="1"/>
              <a:t>vendore</a:t>
            </a:r>
            <a:r>
              <a:rPr lang="en-US" sz="1100" dirty="0"/>
              <a:t>;</a:t>
            </a:r>
          </a:p>
          <a:p>
            <a:pPr lvl="0" eaLnBrk="0" hangingPunct="0"/>
            <a:r>
              <a:rPr lang="en-US" sz="1100" dirty="0" smtClean="0"/>
              <a:t>b) </a:t>
            </a:r>
            <a:r>
              <a:rPr lang="en-US" sz="1100" dirty="0" err="1" smtClean="0"/>
              <a:t>ndërmarrjeve</a:t>
            </a:r>
            <a:r>
              <a:rPr lang="en-US" sz="1100" dirty="0" smtClean="0"/>
              <a:t> </a:t>
            </a:r>
            <a:r>
              <a:rPr lang="en-US" sz="1100" dirty="0" err="1"/>
              <a:t>për</a:t>
            </a:r>
            <a:r>
              <a:rPr lang="en-US" sz="1100" dirty="0"/>
              <a:t> </a:t>
            </a:r>
            <a:r>
              <a:rPr lang="en-US" sz="1100" dirty="0" err="1"/>
              <a:t>shërbimet</a:t>
            </a:r>
            <a:r>
              <a:rPr lang="en-US" sz="1100" dirty="0"/>
              <a:t> </a:t>
            </a:r>
            <a:r>
              <a:rPr lang="en-US" sz="1100" dirty="0" err="1"/>
              <a:t>publike</a:t>
            </a:r>
            <a:r>
              <a:rPr lang="en-US" sz="1100" dirty="0"/>
              <a:t>, </a:t>
            </a:r>
            <a:r>
              <a:rPr lang="en-US" sz="1100" dirty="0" err="1"/>
              <a:t>sipas</a:t>
            </a:r>
            <a:r>
              <a:rPr lang="en-US" sz="1100" dirty="0"/>
              <a:t> </a:t>
            </a:r>
            <a:r>
              <a:rPr lang="en-US" sz="1100" dirty="0" err="1"/>
              <a:t>legjislacionit</a:t>
            </a:r>
            <a:r>
              <a:rPr lang="en-US" sz="1100" dirty="0"/>
              <a:t> </a:t>
            </a:r>
            <a:r>
              <a:rPr lang="en-US" sz="1100" dirty="0" err="1"/>
              <a:t>në</a:t>
            </a:r>
            <a:r>
              <a:rPr lang="en-US" sz="1100" dirty="0"/>
              <a:t> </a:t>
            </a:r>
            <a:r>
              <a:rPr lang="en-US" sz="1100" dirty="0" err="1"/>
              <a:t>fuqi</a:t>
            </a:r>
            <a:r>
              <a:rPr lang="en-US" sz="1100" dirty="0"/>
              <a:t>;</a:t>
            </a:r>
          </a:p>
          <a:p>
            <a:pPr lvl="0" eaLnBrk="0" hangingPunct="0"/>
            <a:r>
              <a:rPr lang="en-US" sz="1100" dirty="0" smtClean="0"/>
              <a:t>c) </a:t>
            </a:r>
            <a:r>
              <a:rPr lang="en-US" sz="1100" dirty="0" err="1" smtClean="0"/>
              <a:t>kontraktimit</a:t>
            </a:r>
            <a:r>
              <a:rPr lang="en-US" sz="1100" dirty="0" smtClean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dhënies</a:t>
            </a:r>
            <a:r>
              <a:rPr lang="en-US" sz="1100" dirty="0"/>
              <a:t> </a:t>
            </a:r>
            <a:r>
              <a:rPr lang="en-US" sz="1100" dirty="0" err="1"/>
              <a:t>së</a:t>
            </a:r>
            <a:r>
              <a:rPr lang="en-US" sz="1100" dirty="0"/>
              <a:t> </a:t>
            </a:r>
            <a:r>
              <a:rPr lang="en-US" sz="1100" dirty="0" err="1"/>
              <a:t>shërbimeve</a:t>
            </a:r>
            <a:r>
              <a:rPr lang="en-US" sz="1100" dirty="0"/>
              <a:t> me </a:t>
            </a:r>
            <a:r>
              <a:rPr lang="en-US" sz="1100" dirty="0" err="1"/>
              <a:t>palë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treta</a:t>
            </a:r>
            <a:r>
              <a:rPr lang="en-US" sz="1100" dirty="0"/>
              <a:t>;</a:t>
            </a:r>
          </a:p>
          <a:p>
            <a:pPr eaLnBrk="0" hangingPunct="0"/>
            <a:r>
              <a:rPr lang="en-US" sz="1100" dirty="0"/>
              <a:t>ç) </a:t>
            </a:r>
            <a:r>
              <a:rPr lang="en-US" sz="1100" dirty="0" err="1"/>
              <a:t>përdorimit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instrumenteve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përshtatshme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partneritetit</a:t>
            </a:r>
            <a:r>
              <a:rPr lang="en-US" sz="1100" dirty="0"/>
              <a:t> </a:t>
            </a:r>
            <a:r>
              <a:rPr lang="en-US" sz="1100" dirty="0" err="1"/>
              <a:t>publik</a:t>
            </a:r>
            <a:r>
              <a:rPr lang="en-US" sz="1100" dirty="0"/>
              <a:t> </a:t>
            </a:r>
            <a:r>
              <a:rPr lang="en-US" sz="1100" dirty="0" err="1"/>
              <a:t>dhe</a:t>
            </a:r>
            <a:r>
              <a:rPr lang="en-US" sz="1100" dirty="0"/>
              <a:t> </a:t>
            </a:r>
            <a:r>
              <a:rPr lang="en-US" sz="1100" dirty="0" err="1"/>
              <a:t>privat</a:t>
            </a:r>
            <a:r>
              <a:rPr lang="en-US" sz="1100" dirty="0"/>
              <a:t>, </a:t>
            </a:r>
            <a:r>
              <a:rPr lang="en-US" sz="1100" dirty="0" err="1"/>
              <a:t>sipas</a:t>
            </a:r>
            <a:r>
              <a:rPr lang="en-US" sz="1100" dirty="0"/>
              <a:t> </a:t>
            </a:r>
            <a:r>
              <a:rPr lang="en-US" sz="1100" dirty="0" err="1"/>
              <a:t>legjislacionit</a:t>
            </a:r>
            <a:r>
              <a:rPr lang="en-US" sz="1100" dirty="0"/>
              <a:t> </a:t>
            </a:r>
            <a:r>
              <a:rPr lang="en-US" sz="1100" dirty="0" err="1"/>
              <a:t>në</a:t>
            </a:r>
            <a:r>
              <a:rPr lang="en-US" sz="1100" dirty="0"/>
              <a:t> </a:t>
            </a:r>
            <a:r>
              <a:rPr lang="en-US" sz="1100" dirty="0" err="1"/>
              <a:t>fuqi</a:t>
            </a:r>
            <a:r>
              <a:rPr lang="en-US" sz="1100" dirty="0"/>
              <a:t>;</a:t>
            </a:r>
          </a:p>
          <a:p>
            <a:pPr lvl="0" eaLnBrk="0" hangingPunct="0"/>
            <a:r>
              <a:rPr lang="en-US" sz="1100" dirty="0" smtClean="0"/>
              <a:t>d) </a:t>
            </a:r>
            <a:r>
              <a:rPr lang="en-US" sz="1100" dirty="0" err="1" smtClean="0"/>
              <a:t>krijimit</a:t>
            </a:r>
            <a:r>
              <a:rPr lang="en-US" sz="1100" dirty="0" smtClean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shoqërive</a:t>
            </a:r>
            <a:r>
              <a:rPr lang="en-US" sz="1100" dirty="0"/>
              <a:t> </a:t>
            </a:r>
            <a:r>
              <a:rPr lang="en-US" sz="1100" dirty="0" err="1"/>
              <a:t>tregtare</a:t>
            </a:r>
            <a:r>
              <a:rPr lang="en-US" sz="1100" dirty="0"/>
              <a:t> </a:t>
            </a:r>
            <a:r>
              <a:rPr lang="en-US" sz="1100" dirty="0" err="1"/>
              <a:t>në</a:t>
            </a:r>
            <a:r>
              <a:rPr lang="en-US" sz="1100" dirty="0"/>
              <a:t> </a:t>
            </a:r>
            <a:r>
              <a:rPr lang="en-US" sz="1100" dirty="0" err="1"/>
              <a:t>pronësi</a:t>
            </a:r>
            <a:r>
              <a:rPr lang="en-US" sz="1100" dirty="0"/>
              <a:t> </a:t>
            </a:r>
            <a:r>
              <a:rPr lang="en-US" sz="1100" dirty="0" err="1"/>
              <a:t>apo</a:t>
            </a:r>
            <a:r>
              <a:rPr lang="en-US" sz="1100" dirty="0"/>
              <a:t> </a:t>
            </a:r>
            <a:r>
              <a:rPr lang="en-US" sz="1100" dirty="0" err="1"/>
              <a:t>bashkëpronësi</a:t>
            </a:r>
            <a:r>
              <a:rPr lang="en-US" sz="1100" dirty="0"/>
              <a:t> </a:t>
            </a:r>
            <a:r>
              <a:rPr lang="en-US" sz="1100" dirty="0" err="1"/>
              <a:t>të</a:t>
            </a:r>
            <a:r>
              <a:rPr lang="en-US" sz="1100" dirty="0"/>
              <a:t> </a:t>
            </a:r>
            <a:r>
              <a:rPr lang="en-US" sz="1100" dirty="0" err="1"/>
              <a:t>njësisë</a:t>
            </a:r>
            <a:r>
              <a:rPr lang="en-US" sz="1100" dirty="0"/>
              <a:t> </a:t>
            </a:r>
            <a:r>
              <a:rPr lang="en-US" sz="1100" dirty="0" err="1"/>
              <a:t>vendore</a:t>
            </a:r>
            <a:r>
              <a:rPr lang="en-US" sz="1100" dirty="0"/>
              <a:t>, </a:t>
            </a:r>
            <a:r>
              <a:rPr lang="en-US" sz="1100" dirty="0" err="1"/>
              <a:t>sipas</a:t>
            </a:r>
            <a:r>
              <a:rPr lang="en-US" sz="1100" dirty="0"/>
              <a:t> </a:t>
            </a:r>
            <a:r>
              <a:rPr lang="en-US" sz="1100" dirty="0" err="1"/>
              <a:t>legjislacionit</a:t>
            </a:r>
            <a:r>
              <a:rPr lang="en-US" sz="1100" dirty="0"/>
              <a:t> </a:t>
            </a:r>
            <a:r>
              <a:rPr lang="en-US" sz="1100" dirty="0" err="1"/>
              <a:t>në</a:t>
            </a:r>
            <a:r>
              <a:rPr lang="en-US" sz="1100" dirty="0"/>
              <a:t> </a:t>
            </a:r>
            <a:r>
              <a:rPr lang="en-US" sz="1100" dirty="0" err="1"/>
              <a:t>fuqi</a:t>
            </a:r>
            <a:r>
              <a:rPr lang="en-US" sz="1100" dirty="0"/>
              <a:t>.</a:t>
            </a:r>
          </a:p>
          <a:p>
            <a:pPr eaLnBrk="0" hangingPunct="0"/>
            <a:r>
              <a:rPr lang="en-US" sz="1600" dirty="0"/>
              <a:t>2. </a:t>
            </a:r>
            <a:r>
              <a:rPr lang="en-US" sz="1600" b="1" dirty="0" err="1"/>
              <a:t>Në</a:t>
            </a:r>
            <a:r>
              <a:rPr lang="en-US" sz="1600" b="1" dirty="0"/>
              <a:t> </a:t>
            </a:r>
            <a:r>
              <a:rPr lang="en-US" sz="1600" b="1" dirty="0" err="1"/>
              <a:t>çdo</a:t>
            </a:r>
            <a:r>
              <a:rPr lang="en-US" sz="1600" b="1" dirty="0"/>
              <a:t> </a:t>
            </a:r>
            <a:r>
              <a:rPr lang="en-US" sz="1600" b="1" dirty="0" err="1"/>
              <a:t>rast</a:t>
            </a:r>
            <a:r>
              <a:rPr lang="en-US" sz="1600" b="1" dirty="0"/>
              <a:t>, </a:t>
            </a:r>
            <a:r>
              <a:rPr lang="en-US" sz="1600" b="1" dirty="0" err="1"/>
              <a:t>pavarësisht</a:t>
            </a:r>
            <a:r>
              <a:rPr lang="en-US" sz="1600" b="1" dirty="0"/>
              <a:t> </a:t>
            </a:r>
            <a:r>
              <a:rPr lang="en-US" sz="1600" b="1" dirty="0" err="1"/>
              <a:t>nga</a:t>
            </a:r>
            <a:r>
              <a:rPr lang="en-US" sz="1600" b="1" dirty="0"/>
              <a:t> </a:t>
            </a:r>
            <a:r>
              <a:rPr lang="en-US" sz="1600" b="1" dirty="0" err="1"/>
              <a:t>instrumenti</a:t>
            </a:r>
            <a:r>
              <a:rPr lang="en-US" sz="1600" b="1" dirty="0"/>
              <a:t> </a:t>
            </a:r>
            <a:r>
              <a:rPr lang="en-US" sz="1600" b="1" dirty="0" err="1"/>
              <a:t>i</a:t>
            </a:r>
            <a:r>
              <a:rPr lang="en-US" sz="1600" b="1" dirty="0"/>
              <a:t> </a:t>
            </a:r>
            <a:r>
              <a:rPr lang="en-US" sz="1600" b="1" dirty="0" err="1"/>
              <a:t>përzgjedhur</a:t>
            </a:r>
            <a:r>
              <a:rPr lang="en-US" sz="1600" b="1" dirty="0"/>
              <a:t>, </a:t>
            </a:r>
            <a:r>
              <a:rPr lang="en-US" sz="1600" b="1" dirty="0" err="1"/>
              <a:t>njësia</a:t>
            </a:r>
            <a:r>
              <a:rPr lang="en-US" sz="1600" b="1" dirty="0"/>
              <a:t> </a:t>
            </a:r>
            <a:r>
              <a:rPr lang="en-US" sz="1600" b="1" dirty="0" err="1"/>
              <a:t>vendore</a:t>
            </a:r>
            <a:r>
              <a:rPr lang="en-US" sz="1600" b="1" dirty="0"/>
              <a:t> do </a:t>
            </a:r>
            <a:r>
              <a:rPr lang="en-US" sz="1600" b="1" dirty="0" err="1"/>
              <a:t>të</a:t>
            </a:r>
            <a:r>
              <a:rPr lang="en-US" sz="1600" b="1" dirty="0"/>
              <a:t> </a:t>
            </a:r>
            <a:r>
              <a:rPr lang="en-US" sz="1600" b="1" dirty="0" err="1"/>
              <a:t>jetë</a:t>
            </a:r>
            <a:r>
              <a:rPr lang="en-US" sz="1600" b="1" dirty="0"/>
              <a:t> </a:t>
            </a:r>
            <a:r>
              <a:rPr lang="en-US" sz="1600" b="1" dirty="0" err="1"/>
              <a:t>përgjegjëse</a:t>
            </a:r>
            <a:r>
              <a:rPr lang="en-US" sz="1600" b="1" dirty="0"/>
              <a:t> </a:t>
            </a:r>
            <a:r>
              <a:rPr lang="en-US" sz="1600" b="1" dirty="0" err="1"/>
              <a:t>për</a:t>
            </a:r>
            <a:r>
              <a:rPr lang="en-US" sz="1600" b="1" dirty="0"/>
              <a:t>:</a:t>
            </a:r>
            <a:endParaRPr lang="en-US" sz="1600" dirty="0"/>
          </a:p>
          <a:p>
            <a:pPr lvl="0" eaLnBrk="0" hangingPunct="0"/>
            <a:r>
              <a:rPr lang="en-US" sz="1600" b="1" dirty="0" smtClean="0"/>
              <a:t>a) </a:t>
            </a:r>
            <a:r>
              <a:rPr lang="en-US" sz="1600" b="1" dirty="0" err="1" smtClean="0"/>
              <a:t>hartimin</a:t>
            </a:r>
            <a:r>
              <a:rPr lang="en-US" sz="1600" b="1" dirty="0" smtClean="0"/>
              <a:t> </a:t>
            </a:r>
            <a:r>
              <a:rPr lang="en-US" sz="1600" b="1" dirty="0" err="1"/>
              <a:t>dhe</a:t>
            </a:r>
            <a:r>
              <a:rPr lang="en-US" sz="1600" b="1" dirty="0"/>
              <a:t> </a:t>
            </a:r>
            <a:r>
              <a:rPr lang="en-US" sz="1600" b="1" dirty="0" err="1"/>
              <a:t>vendosjen</a:t>
            </a:r>
            <a:r>
              <a:rPr lang="en-US" sz="1600" b="1" dirty="0"/>
              <a:t> e </a:t>
            </a:r>
            <a:r>
              <a:rPr lang="en-US" sz="1600" b="1" dirty="0" err="1"/>
              <a:t>një</a:t>
            </a:r>
            <a:r>
              <a:rPr lang="en-US" sz="1600" b="1" dirty="0"/>
              <a:t> </a:t>
            </a:r>
            <a:r>
              <a:rPr lang="en-US" sz="1600" b="1" dirty="0" err="1"/>
              <a:t>sistemi</a:t>
            </a:r>
            <a:r>
              <a:rPr lang="en-US" sz="1600" b="1" dirty="0"/>
              <a:t> </a:t>
            </a:r>
            <a:r>
              <a:rPr lang="en-US" sz="1600" b="1" dirty="0" err="1"/>
              <a:t>administrimi</a:t>
            </a:r>
            <a:r>
              <a:rPr lang="en-US" sz="1600" b="1" dirty="0"/>
              <a:t> </a:t>
            </a:r>
            <a:r>
              <a:rPr lang="en-US" sz="1600" b="1" dirty="0" err="1"/>
              <a:t>të</a:t>
            </a:r>
            <a:r>
              <a:rPr lang="en-US" sz="1600" b="1" dirty="0"/>
              <a:t> </a:t>
            </a:r>
            <a:r>
              <a:rPr lang="en-US" sz="1600" b="1" dirty="0" err="1"/>
              <a:t>performancës</a:t>
            </a:r>
            <a:r>
              <a:rPr lang="en-US" sz="1600" b="1" dirty="0"/>
              <a:t> </a:t>
            </a:r>
            <a:r>
              <a:rPr lang="en-US" sz="1600" b="1" dirty="0" err="1"/>
              <a:t>së</a:t>
            </a:r>
            <a:r>
              <a:rPr lang="en-US" sz="1600" b="1" dirty="0"/>
              <a:t> </a:t>
            </a:r>
            <a:r>
              <a:rPr lang="en-US" sz="1600" b="1" dirty="0" err="1"/>
              <a:t>shërbimit</a:t>
            </a:r>
            <a:r>
              <a:rPr lang="en-US" sz="1600" b="1" dirty="0"/>
              <a:t>, </a:t>
            </a:r>
            <a:r>
              <a:rPr lang="en-US" sz="1600" b="1" dirty="0" err="1"/>
              <a:t>bazuar</a:t>
            </a:r>
            <a:r>
              <a:rPr lang="en-US" sz="1600" b="1" dirty="0"/>
              <a:t> </a:t>
            </a:r>
            <a:r>
              <a:rPr lang="en-US" sz="1600" b="1" dirty="0" err="1"/>
              <a:t>mbi</a:t>
            </a:r>
            <a:r>
              <a:rPr lang="en-US" sz="1600" b="1" dirty="0"/>
              <a:t> </a:t>
            </a:r>
            <a:r>
              <a:rPr lang="en-US" sz="1600" b="1" dirty="0" err="1"/>
              <a:t>standarde</a:t>
            </a:r>
            <a:r>
              <a:rPr lang="en-US" sz="1600" b="1" dirty="0"/>
              <a:t> </a:t>
            </a:r>
            <a:r>
              <a:rPr lang="en-US" sz="1600" b="1" dirty="0" err="1"/>
              <a:t>vendore</a:t>
            </a:r>
            <a:r>
              <a:rPr lang="en-US" sz="1600" b="1" dirty="0"/>
              <a:t> </a:t>
            </a:r>
            <a:r>
              <a:rPr lang="en-US" sz="1600" b="1" dirty="0" err="1"/>
              <a:t>dhe</a:t>
            </a:r>
            <a:r>
              <a:rPr lang="en-US" sz="1600" b="1" dirty="0"/>
              <a:t>/</a:t>
            </a:r>
            <a:r>
              <a:rPr lang="en-US" sz="1600" b="1" dirty="0" err="1"/>
              <a:t>ose</a:t>
            </a:r>
            <a:r>
              <a:rPr lang="en-US" sz="1600" b="1" dirty="0"/>
              <a:t> </a:t>
            </a:r>
            <a:r>
              <a:rPr lang="en-US" sz="1600" b="1" dirty="0" err="1"/>
              <a:t>standarde</a:t>
            </a:r>
            <a:r>
              <a:rPr lang="en-US" sz="1600" b="1" dirty="0"/>
              <a:t> </a:t>
            </a:r>
            <a:r>
              <a:rPr lang="en-US" sz="1600" b="1" dirty="0" err="1"/>
              <a:t>minimale</a:t>
            </a:r>
            <a:r>
              <a:rPr lang="en-US" sz="1600" b="1" dirty="0"/>
              <a:t> </a:t>
            </a:r>
            <a:r>
              <a:rPr lang="en-US" sz="1600" b="1" dirty="0" err="1"/>
              <a:t>kombëtare</a:t>
            </a:r>
            <a:r>
              <a:rPr lang="en-US" sz="1600" b="1" dirty="0"/>
              <a:t>;</a:t>
            </a:r>
            <a:endParaRPr lang="en-US" sz="1600" dirty="0"/>
          </a:p>
          <a:p>
            <a:pPr lvl="0" eaLnBrk="0" hangingPunct="0"/>
            <a:r>
              <a:rPr lang="en-US" sz="1600" b="1" dirty="0" smtClean="0"/>
              <a:t>b) </a:t>
            </a:r>
            <a:r>
              <a:rPr lang="en-US" sz="1600" b="1" dirty="0" err="1" smtClean="0"/>
              <a:t>hartimin</a:t>
            </a:r>
            <a:r>
              <a:rPr lang="en-US" sz="1600" b="1" dirty="0" smtClean="0"/>
              <a:t> </a:t>
            </a:r>
            <a:r>
              <a:rPr lang="en-US" sz="1600" b="1" dirty="0" err="1"/>
              <a:t>dhe</a:t>
            </a:r>
            <a:r>
              <a:rPr lang="en-US" sz="1600" b="1" dirty="0"/>
              <a:t> </a:t>
            </a:r>
            <a:r>
              <a:rPr lang="en-US" sz="1600" b="1" dirty="0" err="1"/>
              <a:t>vendosjen</a:t>
            </a:r>
            <a:r>
              <a:rPr lang="en-US" sz="1600" b="1" dirty="0"/>
              <a:t> e </a:t>
            </a:r>
            <a:r>
              <a:rPr lang="en-US" sz="1600" b="1" dirty="0" err="1"/>
              <a:t>një</a:t>
            </a:r>
            <a:r>
              <a:rPr lang="en-US" sz="1600" b="1" dirty="0"/>
              <a:t> </a:t>
            </a:r>
            <a:r>
              <a:rPr lang="en-US" sz="1600" b="1" dirty="0" err="1"/>
              <a:t>sistemi</a:t>
            </a:r>
            <a:r>
              <a:rPr lang="en-US" sz="1600" b="1" dirty="0"/>
              <a:t> </a:t>
            </a:r>
            <a:r>
              <a:rPr lang="en-US" sz="1600" b="1" dirty="0" err="1"/>
              <a:t>treguesish</a:t>
            </a:r>
            <a:r>
              <a:rPr lang="en-US" sz="1600" b="1" dirty="0"/>
              <a:t>, </a:t>
            </a:r>
            <a:r>
              <a:rPr lang="en-US" sz="1600" b="1" dirty="0" err="1"/>
              <a:t>përfshirë</a:t>
            </a:r>
            <a:r>
              <a:rPr lang="en-US" sz="1600" b="1" dirty="0"/>
              <a:t> </a:t>
            </a:r>
            <a:r>
              <a:rPr lang="en-US" sz="1600" b="1" dirty="0" err="1"/>
              <a:t>edhe</a:t>
            </a:r>
            <a:r>
              <a:rPr lang="en-US" sz="1600" b="1" dirty="0"/>
              <a:t> </a:t>
            </a:r>
            <a:r>
              <a:rPr lang="en-US" sz="1600" b="1" dirty="0" err="1"/>
              <a:t>aspektin</a:t>
            </a:r>
            <a:r>
              <a:rPr lang="en-US" sz="1600" b="1" dirty="0"/>
              <a:t> </a:t>
            </a:r>
            <a:r>
              <a:rPr lang="en-US" sz="1600" b="1" dirty="0" err="1"/>
              <a:t>gjinor</a:t>
            </a:r>
            <a:r>
              <a:rPr lang="en-US" sz="1600" b="1" dirty="0"/>
              <a:t> </a:t>
            </a:r>
            <a:r>
              <a:rPr lang="en-US" sz="1600" b="1" dirty="0" err="1"/>
              <a:t>për</a:t>
            </a:r>
            <a:r>
              <a:rPr lang="en-US" sz="1600" b="1" dirty="0"/>
              <a:t> </a:t>
            </a:r>
            <a:r>
              <a:rPr lang="en-US" sz="1600" b="1" dirty="0" err="1"/>
              <a:t>matjen</a:t>
            </a:r>
            <a:r>
              <a:rPr lang="en-US" sz="1600" b="1" dirty="0"/>
              <a:t> e </a:t>
            </a:r>
            <a:r>
              <a:rPr lang="en-US" sz="1600" b="1" dirty="0" err="1"/>
              <a:t>performancës</a:t>
            </a:r>
            <a:r>
              <a:rPr lang="en-US" sz="1600" b="1" dirty="0"/>
              <a:t>;</a:t>
            </a:r>
            <a:endParaRPr lang="en-US" sz="1600" dirty="0"/>
          </a:p>
          <a:p>
            <a:pPr lvl="0" eaLnBrk="0" hangingPunct="0"/>
            <a:r>
              <a:rPr lang="en-US" sz="1600" b="1" dirty="0" smtClean="0"/>
              <a:t>c) </a:t>
            </a:r>
            <a:r>
              <a:rPr lang="en-US" sz="1600" b="1" dirty="0" err="1" smtClean="0"/>
              <a:t>krijimin</a:t>
            </a:r>
            <a:r>
              <a:rPr lang="en-US" sz="1600" b="1" dirty="0" smtClean="0"/>
              <a:t> </a:t>
            </a:r>
            <a:r>
              <a:rPr lang="en-US" sz="1600" b="1" dirty="0"/>
              <a:t>e </a:t>
            </a:r>
            <a:r>
              <a:rPr lang="en-US" sz="1600" b="1" dirty="0" err="1"/>
              <a:t>një</a:t>
            </a:r>
            <a:r>
              <a:rPr lang="en-US" sz="1600" b="1" dirty="0"/>
              <a:t> </a:t>
            </a:r>
            <a:r>
              <a:rPr lang="en-US" sz="1600" b="1" dirty="0" err="1"/>
              <a:t>njësie</a:t>
            </a:r>
            <a:r>
              <a:rPr lang="en-US" sz="1600" b="1" dirty="0"/>
              <a:t> </a:t>
            </a:r>
            <a:r>
              <a:rPr lang="en-US" sz="1600" b="1" dirty="0" err="1"/>
              <a:t>të</a:t>
            </a:r>
            <a:r>
              <a:rPr lang="en-US" sz="1600" b="1" dirty="0"/>
              <a:t> </a:t>
            </a:r>
            <a:r>
              <a:rPr lang="en-US" sz="1600" b="1" dirty="0" err="1"/>
              <a:t>posaçme</a:t>
            </a:r>
            <a:r>
              <a:rPr lang="en-US" sz="1600" b="1" dirty="0"/>
              <a:t> </a:t>
            </a:r>
            <a:r>
              <a:rPr lang="en-US" sz="1600" b="1" dirty="0" err="1"/>
              <a:t>në</a:t>
            </a:r>
            <a:r>
              <a:rPr lang="en-US" sz="1600" b="1" dirty="0"/>
              <a:t> </a:t>
            </a:r>
            <a:r>
              <a:rPr lang="en-US" sz="1600" b="1" dirty="0" err="1"/>
              <a:t>strukturën</a:t>
            </a:r>
            <a:r>
              <a:rPr lang="en-US" sz="1600" b="1" dirty="0"/>
              <a:t> e </a:t>
            </a:r>
            <a:r>
              <a:rPr lang="en-US" sz="1600" b="1" dirty="0" err="1"/>
              <a:t>njësisë</a:t>
            </a:r>
            <a:r>
              <a:rPr lang="en-US" sz="1600" b="1" dirty="0"/>
              <a:t> </a:t>
            </a:r>
            <a:r>
              <a:rPr lang="en-US" sz="1600" b="1" dirty="0" err="1"/>
              <a:t>së</a:t>
            </a:r>
            <a:r>
              <a:rPr lang="en-US" sz="1600" b="1" dirty="0"/>
              <a:t> </a:t>
            </a:r>
            <a:r>
              <a:rPr lang="en-US" sz="1600" b="1" dirty="0" err="1"/>
              <a:t>vetëqeverisjes</a:t>
            </a:r>
            <a:r>
              <a:rPr lang="en-US" sz="1600" b="1" dirty="0"/>
              <a:t> </a:t>
            </a:r>
            <a:r>
              <a:rPr lang="en-US" sz="1600" b="1" dirty="0" err="1"/>
              <a:t>vendore</a:t>
            </a:r>
            <a:r>
              <a:rPr lang="en-US" sz="1600" b="1" dirty="0"/>
              <a:t>, e </a:t>
            </a:r>
            <a:r>
              <a:rPr lang="en-US" sz="1600" b="1" dirty="0" err="1"/>
              <a:t>cila</a:t>
            </a:r>
            <a:r>
              <a:rPr lang="en-US" sz="1600" b="1" dirty="0"/>
              <a:t> do </a:t>
            </a:r>
            <a:r>
              <a:rPr lang="en-US" sz="1600" b="1" dirty="0" err="1"/>
              <a:t>të</a:t>
            </a:r>
            <a:r>
              <a:rPr lang="en-US" sz="1600" b="1" dirty="0"/>
              <a:t> </a:t>
            </a:r>
            <a:r>
              <a:rPr lang="en-US" sz="1600" b="1" dirty="0" err="1"/>
              <a:t>jetë</a:t>
            </a:r>
            <a:r>
              <a:rPr lang="en-US" sz="1600" b="1" dirty="0"/>
              <a:t> </a:t>
            </a:r>
            <a:r>
              <a:rPr lang="en-US" sz="1600" b="1" dirty="0" err="1"/>
              <a:t>përgjegjëse</a:t>
            </a:r>
            <a:r>
              <a:rPr lang="en-US" sz="1600" b="1" dirty="0"/>
              <a:t> </a:t>
            </a:r>
            <a:r>
              <a:rPr lang="en-US" sz="1600" b="1" dirty="0" err="1"/>
              <a:t>për</a:t>
            </a:r>
            <a:r>
              <a:rPr lang="en-US" sz="1600" b="1" dirty="0"/>
              <a:t> </a:t>
            </a:r>
            <a:r>
              <a:rPr lang="en-US" sz="1600" b="1" dirty="0" err="1"/>
              <a:t>prezantimin</a:t>
            </a:r>
            <a:r>
              <a:rPr lang="en-US" sz="1600" b="1" dirty="0"/>
              <a:t>, </a:t>
            </a:r>
            <a:r>
              <a:rPr lang="en-US" sz="1600" b="1" dirty="0" err="1"/>
              <a:t>mbikëqyrjen</a:t>
            </a:r>
            <a:r>
              <a:rPr lang="en-US" sz="1600" b="1" dirty="0"/>
              <a:t> </a:t>
            </a:r>
            <a:r>
              <a:rPr lang="en-US" sz="1600" b="1" dirty="0" err="1"/>
              <a:t>dhe</a:t>
            </a:r>
            <a:r>
              <a:rPr lang="en-US" sz="1600" b="1" dirty="0"/>
              <a:t> </a:t>
            </a:r>
            <a:r>
              <a:rPr lang="en-US" sz="1600" b="1" dirty="0" err="1"/>
              <a:t>monitorimin</a:t>
            </a:r>
            <a:r>
              <a:rPr lang="en-US" sz="1600" b="1" dirty="0"/>
              <a:t> e </a:t>
            </a:r>
            <a:r>
              <a:rPr lang="en-US" sz="1600" b="1" dirty="0" err="1"/>
              <a:t>performancës</a:t>
            </a:r>
            <a:r>
              <a:rPr lang="en-US" sz="1600" b="1" dirty="0"/>
              <a:t> e </a:t>
            </a:r>
            <a:r>
              <a:rPr lang="en-US" sz="1600" b="1" dirty="0" err="1"/>
              <a:t>të</a:t>
            </a:r>
            <a:r>
              <a:rPr lang="en-US" sz="1600" b="1" dirty="0"/>
              <a:t> </a:t>
            </a:r>
            <a:r>
              <a:rPr lang="en-US" sz="1600" b="1" dirty="0" err="1"/>
              <a:t>shërbimit</a:t>
            </a:r>
            <a:r>
              <a:rPr lang="en-US" sz="1600" b="1" dirty="0"/>
              <a:t>, </a:t>
            </a:r>
            <a:r>
              <a:rPr lang="en-US" sz="1600" b="1" dirty="0" err="1"/>
              <a:t>përfshirë</a:t>
            </a:r>
            <a:r>
              <a:rPr lang="en-US" sz="1600" b="1" dirty="0"/>
              <a:t> </a:t>
            </a:r>
            <a:r>
              <a:rPr lang="en-US" sz="1600" b="1" dirty="0" err="1"/>
              <a:t>edhe</a:t>
            </a:r>
            <a:r>
              <a:rPr lang="en-US" sz="1600" b="1" dirty="0"/>
              <a:t> </a:t>
            </a:r>
            <a:r>
              <a:rPr lang="en-US" sz="1600" b="1" dirty="0" err="1"/>
              <a:t>aspektin</a:t>
            </a:r>
            <a:r>
              <a:rPr lang="en-US" sz="1600" b="1" dirty="0"/>
              <a:t> </a:t>
            </a:r>
            <a:r>
              <a:rPr lang="en-US" sz="1600" b="1" dirty="0" err="1"/>
              <a:t>gjinor</a:t>
            </a:r>
            <a:r>
              <a:rPr lang="en-US" sz="1600" b="1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0180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ligjore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65645" cy="3856371"/>
          </a:xfrm>
        </p:spPr>
        <p:txBody>
          <a:bodyPr/>
          <a:lstStyle/>
          <a:p>
            <a:r>
              <a:rPr lang="en-US" dirty="0" err="1"/>
              <a:t>Neni</a:t>
            </a:r>
            <a:r>
              <a:rPr lang="en-US" dirty="0"/>
              <a:t> 41 </a:t>
            </a:r>
          </a:p>
          <a:p>
            <a:r>
              <a:rPr lang="en-US" b="1" dirty="0" err="1"/>
              <a:t>Buxheti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njësive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vetëqeverisjes</a:t>
            </a:r>
            <a:r>
              <a:rPr lang="en-US" b="1" dirty="0"/>
              <a:t> </a:t>
            </a:r>
            <a:r>
              <a:rPr lang="en-US" b="1" dirty="0" err="1"/>
              <a:t>vendore</a:t>
            </a:r>
            <a:r>
              <a:rPr lang="en-US" b="1" dirty="0"/>
              <a:t> </a:t>
            </a:r>
            <a:r>
              <a:rPr lang="en-US" b="1" dirty="0" err="1" smtClean="0"/>
              <a:t>dhe</a:t>
            </a:r>
            <a:r>
              <a:rPr lang="en-US" b="1" dirty="0" smtClean="0"/>
              <a:t> </a:t>
            </a:r>
            <a:r>
              <a:rPr lang="en-US" b="1" dirty="0" err="1"/>
              <a:t>programi</a:t>
            </a:r>
            <a:r>
              <a:rPr lang="en-US" b="1" dirty="0"/>
              <a:t> </a:t>
            </a:r>
            <a:r>
              <a:rPr lang="en-US" b="1" dirty="0" err="1"/>
              <a:t>buxhetor</a:t>
            </a:r>
            <a:r>
              <a:rPr lang="en-US" b="1" dirty="0"/>
              <a:t> </a:t>
            </a:r>
            <a:r>
              <a:rPr lang="en-US" b="1" dirty="0" err="1"/>
              <a:t>afatmesëm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69159" y="1996751"/>
            <a:ext cx="608355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Njësitë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vetëqeverisjes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vendore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hartojnë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miratojnë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buxhetin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vjetor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programin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  <a:p>
            <a:pPr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buxhetor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afatmesëm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sipas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legjislacionit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fuqi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rregullon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sistemin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buxhetor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financat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vendore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qëllime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transparencës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respektimit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ligjit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buxheti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njësive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vetëqeverisjes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vendore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duhet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përmbajë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parashikimin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ardhurave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shpenzimet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propozuara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secilën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kategori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shpenzimesh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përfshirë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shlyerjen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borxhit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njësisë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vetëqeverisjes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vendore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gjitha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transfertat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kushtëzuara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parashikuara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për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t’u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marre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̈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nga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qeverisja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qendrore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cilat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hyjnë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buxhetin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njësisë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vetëqeverisjes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vendore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përdoren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vetëm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qëllimin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cilin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janë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dhënë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përputhje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me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rregullat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caktuara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nga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qeverisja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qendrore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përdorimin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tyre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̈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gjitha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fondet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mbartura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nga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viti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mëparshëm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fondet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parashikuara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për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t’u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siguruar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mënyrë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drejtpërdrejtë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prej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vetë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bashkisë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nga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çfarëdolloj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burimi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përfshirë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këtu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gjitha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taksat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grantet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nga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qeverisja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qendrore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tarifat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vlerësimet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gjobat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grantet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nga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burime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niveleve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tjera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qeverisjes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eaLnBrk="0" hangingPunct="0"/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ç)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parashikimin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ardhurave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shpenzimeve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dy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vitet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buxhetore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pasardhëse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parashikimin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shpenzimeve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investimet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reja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me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informacionin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mëposhtëm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qëllimin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investimit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planin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financimit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përfshirë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mënyrat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burimet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financimit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lvl="0" eaLnBrk="0" hangingPunct="0"/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shpenzimet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vjetore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duhen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shlyerjen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kredisë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nëse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përdoret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dhe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një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preventiv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të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shpenzimeve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operative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që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lindin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pasojë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kryerjes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së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investimit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pPr eaLnBrk="0" hangingPunct="0"/>
            <a:r>
              <a:rPr lang="en-US" b="1" dirty="0"/>
              <a:t>d) </a:t>
            </a:r>
            <a:r>
              <a:rPr lang="en-US" b="1" dirty="0" err="1"/>
              <a:t>objektivat</a:t>
            </a:r>
            <a:r>
              <a:rPr lang="en-US" b="1" dirty="0"/>
              <a:t> </a:t>
            </a:r>
            <a:r>
              <a:rPr lang="en-US" b="1" dirty="0" err="1"/>
              <a:t>kryesorë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buxhetit</a:t>
            </a:r>
            <a:r>
              <a:rPr lang="en-US" b="1" dirty="0"/>
              <a:t> </a:t>
            </a:r>
            <a:r>
              <a:rPr lang="en-US" b="1" dirty="0" err="1"/>
              <a:t>për</a:t>
            </a:r>
            <a:r>
              <a:rPr lang="en-US" b="1" dirty="0"/>
              <a:t> </a:t>
            </a:r>
            <a:r>
              <a:rPr lang="en-US" b="1" dirty="0" err="1"/>
              <a:t>vitin</a:t>
            </a:r>
            <a:r>
              <a:rPr lang="en-US" b="1" dirty="0"/>
              <a:t> </a:t>
            </a:r>
            <a:r>
              <a:rPr lang="en-US" b="1" dirty="0" err="1"/>
              <a:t>pasardhës</a:t>
            </a:r>
            <a:r>
              <a:rPr lang="en-US" b="1" dirty="0"/>
              <a:t> </a:t>
            </a:r>
            <a:r>
              <a:rPr lang="en-US" b="1" dirty="0" err="1"/>
              <a:t>dhe</a:t>
            </a:r>
            <a:r>
              <a:rPr lang="en-US" b="1" dirty="0"/>
              <a:t> </a:t>
            </a:r>
            <a:r>
              <a:rPr lang="en-US" b="1" dirty="0" err="1"/>
              <a:t>rezultatet</a:t>
            </a:r>
            <a:r>
              <a:rPr lang="en-US" b="1" dirty="0"/>
              <a:t> e </a:t>
            </a:r>
            <a:r>
              <a:rPr lang="en-US" b="1" dirty="0" err="1"/>
              <a:t>pritshme</a:t>
            </a:r>
            <a:r>
              <a:rPr lang="en-US" b="1" dirty="0"/>
              <a:t>, </a:t>
            </a:r>
            <a:r>
              <a:rPr lang="en-US" b="1" dirty="0" err="1"/>
              <a:t>përfshirë</a:t>
            </a:r>
            <a:r>
              <a:rPr lang="en-US" b="1" dirty="0"/>
              <a:t> </a:t>
            </a:r>
            <a:r>
              <a:rPr lang="en-US" b="1" dirty="0" err="1"/>
              <a:t>treguesit</a:t>
            </a:r>
            <a:r>
              <a:rPr lang="en-US" b="1" dirty="0"/>
              <a:t> e </a:t>
            </a:r>
            <a:r>
              <a:rPr lang="en-US" b="1" dirty="0" err="1"/>
              <a:t>performancës</a:t>
            </a:r>
            <a:r>
              <a:rPr lang="en-US" b="1" dirty="0"/>
              <a:t> </a:t>
            </a:r>
            <a:r>
              <a:rPr lang="en-US" b="1" dirty="0" err="1"/>
              <a:t>dhe</a:t>
            </a:r>
            <a:r>
              <a:rPr lang="en-US" b="1" dirty="0"/>
              <a:t> </a:t>
            </a:r>
            <a:r>
              <a:rPr lang="en-US" b="1" dirty="0" err="1"/>
              <a:t>informacione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tjera</a:t>
            </a:r>
            <a:r>
              <a:rPr lang="en-US" b="1" dirty="0"/>
              <a:t> </a:t>
            </a:r>
            <a:r>
              <a:rPr lang="en-US" b="1" dirty="0" err="1"/>
              <a:t>shtesë</a:t>
            </a:r>
            <a:r>
              <a:rPr lang="en-US" b="1" dirty="0"/>
              <a:t> </a:t>
            </a:r>
            <a:r>
              <a:rPr lang="en-US" b="1" dirty="0" err="1"/>
              <a:t>që</a:t>
            </a:r>
            <a:r>
              <a:rPr lang="en-US" b="1" dirty="0"/>
              <a:t> </a:t>
            </a:r>
            <a:r>
              <a:rPr lang="en-US" b="1" dirty="0" err="1"/>
              <a:t>kërkohen</a:t>
            </a:r>
            <a:r>
              <a:rPr lang="en-US" b="1" dirty="0"/>
              <a:t> </a:t>
            </a:r>
            <a:r>
              <a:rPr lang="en-US" b="1" dirty="0" err="1"/>
              <a:t>ose</a:t>
            </a:r>
            <a:r>
              <a:rPr lang="en-US" b="1" dirty="0"/>
              <a:t> </a:t>
            </a:r>
            <a:r>
              <a:rPr lang="en-US" b="1" dirty="0" err="1"/>
              <a:t>mund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kërkohen</a:t>
            </a:r>
            <a:endParaRPr lang="en-US" b="1" dirty="0"/>
          </a:p>
          <a:p>
            <a:pPr eaLnBrk="0" hangingPunct="0"/>
            <a:r>
              <a:rPr lang="en-US" b="1" dirty="0" err="1"/>
              <a:t>nga</a:t>
            </a:r>
            <a:r>
              <a:rPr lang="en-US" b="1" dirty="0"/>
              <a:t> </a:t>
            </a:r>
            <a:r>
              <a:rPr lang="en-US" b="1" dirty="0" err="1"/>
              <a:t>ligji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05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e </a:t>
            </a:r>
            <a:r>
              <a:rPr lang="en-US" dirty="0" err="1" smtClean="0"/>
              <a:t>performancës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Mungon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indikatorësh</a:t>
            </a:r>
            <a:r>
              <a:rPr lang="en-US" dirty="0" smtClean="0"/>
              <a:t> </a:t>
            </a:r>
            <a:r>
              <a:rPr lang="en-US" dirty="0" err="1" smtClean="0"/>
              <a:t>zyrtar</a:t>
            </a:r>
            <a:endParaRPr lang="en-US" dirty="0" smtClean="0"/>
          </a:p>
          <a:p>
            <a:r>
              <a:rPr lang="en-US" dirty="0" err="1" smtClean="0"/>
              <a:t>Dldp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zhvilluar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system </a:t>
            </a:r>
            <a:r>
              <a:rPr lang="en-US" i="1" dirty="0" smtClean="0"/>
              <a:t>benchmarking</a:t>
            </a:r>
            <a:r>
              <a:rPr lang="en-US" dirty="0" smtClean="0"/>
              <a:t> me </a:t>
            </a:r>
            <a:r>
              <a:rPr lang="en-US" dirty="0" err="1" smtClean="0"/>
              <a:t>indikatorë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shërbimet</a:t>
            </a:r>
            <a:endParaRPr lang="en-US" dirty="0" smtClean="0"/>
          </a:p>
          <a:p>
            <a:r>
              <a:rPr lang="en-US" dirty="0" err="1" smtClean="0"/>
              <a:t>Një</a:t>
            </a:r>
            <a:r>
              <a:rPr lang="en-US" dirty="0" smtClean="0"/>
              <a:t> set </a:t>
            </a:r>
            <a:r>
              <a:rPr lang="en-US" dirty="0" err="1" smtClean="0"/>
              <a:t>indikatorët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matshëm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kushet</a:t>
            </a:r>
            <a:r>
              <a:rPr lang="en-US" dirty="0" smtClean="0"/>
              <a:t> </a:t>
            </a:r>
            <a:r>
              <a:rPr lang="en-US" dirty="0" err="1" smtClean="0"/>
              <a:t>aktuale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zhvilluar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dldp</a:t>
            </a:r>
            <a:endParaRPr lang="en-US" dirty="0" smtClean="0"/>
          </a:p>
          <a:p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testohet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njësitë</a:t>
            </a:r>
            <a:r>
              <a:rPr lang="en-US" dirty="0" smtClean="0"/>
              <a:t> </a:t>
            </a:r>
            <a:r>
              <a:rPr lang="en-US" dirty="0" err="1" smtClean="0"/>
              <a:t>Dibër</a:t>
            </a:r>
            <a:r>
              <a:rPr lang="en-US" dirty="0" smtClean="0"/>
              <a:t>, </a:t>
            </a:r>
            <a:r>
              <a:rPr lang="en-US" dirty="0" err="1" smtClean="0"/>
              <a:t>Shijak</a:t>
            </a:r>
            <a:r>
              <a:rPr lang="en-US" dirty="0" smtClean="0"/>
              <a:t>, </a:t>
            </a:r>
            <a:r>
              <a:rPr lang="en-US" dirty="0" err="1" smtClean="0"/>
              <a:t>Pukë</a:t>
            </a:r>
            <a:r>
              <a:rPr lang="en-US" dirty="0" smtClean="0"/>
              <a:t>, </a:t>
            </a:r>
            <a:r>
              <a:rPr lang="en-US" dirty="0" err="1" smtClean="0"/>
              <a:t>Malësi</a:t>
            </a:r>
            <a:r>
              <a:rPr lang="en-US" dirty="0" smtClean="0"/>
              <a:t> e </a:t>
            </a:r>
            <a:r>
              <a:rPr lang="en-US" dirty="0" err="1" smtClean="0"/>
              <a:t>Madhe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Lezhë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4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e </a:t>
            </a:r>
            <a:r>
              <a:rPr lang="en-US" dirty="0" err="1" smtClean="0"/>
              <a:t>performancës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11747" cy="38563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</a:t>
            </a:r>
            <a:r>
              <a:rPr lang="sq-AL" dirty="0" smtClean="0"/>
              <a:t>dihmo</a:t>
            </a:r>
            <a:r>
              <a:rPr lang="en-US" dirty="0" err="1" smtClean="0"/>
              <a:t>jn</a:t>
            </a:r>
            <a:r>
              <a:rPr lang="sq-AL" dirty="0" smtClean="0"/>
              <a:t>ë në paraqitjen e qartë të situatës aktuale të menaxhimit të mbetjeve duke na krijuar njëkohësisht edhe mundësinë për të përcaktuar objektivat dhe targetet në nivele të </a:t>
            </a:r>
            <a:r>
              <a:rPr lang="sq-AL" dirty="0" smtClean="0"/>
              <a:t>arritshme.</a:t>
            </a:r>
            <a:endParaRPr lang="en-US" dirty="0"/>
          </a:p>
          <a:p>
            <a:r>
              <a:rPr lang="sq-AL" dirty="0" smtClean="0"/>
              <a:t>Të </a:t>
            </a:r>
            <a:r>
              <a:rPr lang="sq-AL" dirty="0" smtClean="0"/>
              <a:t>gjithë indikatorët vlerësohen në fillim të procesit të planifikimit dhe më pas rishikohen cdo vit për të monitoruar performancën. </a:t>
            </a:r>
            <a:endParaRPr lang="en-US" dirty="0" smtClean="0"/>
          </a:p>
          <a:p>
            <a:r>
              <a:rPr lang="en-US" dirty="0" err="1" smtClean="0"/>
              <a:t>Përmirësim</a:t>
            </a:r>
            <a:r>
              <a:rPr lang="en-US" dirty="0" smtClean="0"/>
              <a:t> I </a:t>
            </a:r>
            <a:r>
              <a:rPr lang="en-US" dirty="0" err="1" smtClean="0"/>
              <a:t>shërbimeve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 = </a:t>
            </a:r>
            <a:r>
              <a:rPr lang="en-US" dirty="0" err="1" smtClean="0"/>
              <a:t>mirëmenaxhim</a:t>
            </a:r>
            <a:r>
              <a:rPr lang="en-US" dirty="0" smtClean="0"/>
              <a:t> I </a:t>
            </a:r>
            <a:r>
              <a:rPr lang="en-US" dirty="0" err="1" smtClean="0"/>
              <a:t>financave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, duke </a:t>
            </a:r>
            <a:r>
              <a:rPr lang="en-US" dirty="0" err="1" smtClean="0"/>
              <a:t>patur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qendër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vëmendjes</a:t>
            </a:r>
            <a:r>
              <a:rPr lang="en-US" dirty="0" smtClean="0"/>
              <a:t> </a:t>
            </a:r>
            <a:r>
              <a:rPr lang="en-US" dirty="0" err="1" smtClean="0"/>
              <a:t>qytetarin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e 3"/>
          <p:cNvGrpSpPr/>
          <p:nvPr/>
        </p:nvGrpSpPr>
        <p:grpSpPr>
          <a:xfrm>
            <a:off x="7052434" y="1720709"/>
            <a:ext cx="4318000" cy="2736850"/>
            <a:chOff x="0" y="0"/>
            <a:chExt cx="4318000" cy="2736850"/>
          </a:xfrm>
        </p:grpSpPr>
        <p:pic>
          <p:nvPicPr>
            <p:cNvPr id="5" name="Image 3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595"/>
            <a:stretch/>
          </p:blipFill>
          <p:spPr bwMode="auto">
            <a:xfrm>
              <a:off x="0" y="355600"/>
              <a:ext cx="4318000" cy="23812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Imag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" y="0"/>
              <a:ext cx="895350" cy="781050"/>
            </a:xfrm>
            <a:prstGeom prst="rect">
              <a:avLst/>
            </a:prstGeom>
            <a:noFill/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7542142" y="4457559"/>
            <a:ext cx="3828292" cy="4462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Hapat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për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vendosjen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objektivave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Përdorimi</a:t>
            </a:r>
            <a:r>
              <a:rPr lang="en-US" dirty="0" smtClean="0"/>
              <a:t> </a:t>
            </a:r>
            <a:r>
              <a:rPr lang="en-US" dirty="0" err="1" smtClean="0"/>
              <a:t>krahasues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Performanca</a:t>
            </a:r>
            <a:r>
              <a:rPr lang="en-US" dirty="0" smtClean="0"/>
              <a:t> do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shërbejë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ndërtimin</a:t>
            </a:r>
            <a:r>
              <a:rPr lang="en-US" dirty="0" smtClean="0"/>
              <a:t> e </a:t>
            </a:r>
            <a:r>
              <a:rPr lang="en-US" dirty="0" err="1" smtClean="0"/>
              <a:t>treguesve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matshëm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planit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afatet</a:t>
            </a:r>
            <a:r>
              <a:rPr lang="en-US" dirty="0" smtClean="0"/>
              <a:t> 1 </a:t>
            </a:r>
            <a:r>
              <a:rPr lang="en-US" dirty="0" err="1" smtClean="0"/>
              <a:t>dhe</a:t>
            </a:r>
            <a:r>
              <a:rPr lang="en-US" dirty="0" smtClean="0"/>
              <a:t> 5 </a:t>
            </a:r>
            <a:r>
              <a:rPr lang="en-US" dirty="0" err="1" smtClean="0"/>
              <a:t>vjecare</a:t>
            </a:r>
            <a:endParaRPr lang="en-US" dirty="0" smtClean="0"/>
          </a:p>
          <a:p>
            <a:r>
              <a:rPr lang="en-US" dirty="0" err="1" smtClean="0"/>
              <a:t>Performanca</a:t>
            </a:r>
            <a:r>
              <a:rPr lang="en-US" dirty="0" smtClean="0"/>
              <a:t> do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matet</a:t>
            </a:r>
            <a:r>
              <a:rPr lang="en-US" dirty="0" smtClean="0"/>
              <a:t> </a:t>
            </a:r>
            <a:r>
              <a:rPr lang="en-US" dirty="0" err="1" smtClean="0"/>
              <a:t>kundrejt</a:t>
            </a:r>
            <a:r>
              <a:rPr lang="en-US" dirty="0" smtClean="0"/>
              <a:t> </a:t>
            </a:r>
            <a:r>
              <a:rPr lang="en-US" dirty="0" err="1" smtClean="0"/>
              <a:t>treguesve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vendosur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plani</a:t>
            </a:r>
            <a:r>
              <a:rPr lang="en-US" dirty="0" smtClean="0"/>
              <a:t> </a:t>
            </a:r>
            <a:r>
              <a:rPr lang="en-US" dirty="0" err="1" smtClean="0"/>
              <a:t>vjetor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2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matja</a:t>
            </a:r>
            <a:r>
              <a:rPr lang="en-US" dirty="0" smtClean="0"/>
              <a:t> e </a:t>
            </a:r>
            <a:r>
              <a:rPr lang="en-US" dirty="0" err="1" smtClean="0"/>
              <a:t>performancës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e benchmarking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320429"/>
              </p:ext>
            </p:extLst>
          </p:nvPr>
        </p:nvGraphicFramePr>
        <p:xfrm>
          <a:off x="838201" y="1569855"/>
          <a:ext cx="6371804" cy="4111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341" y="1595278"/>
            <a:ext cx="2831030" cy="242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2417" y="2438485"/>
            <a:ext cx="2265772" cy="316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19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e </a:t>
            </a:r>
            <a:r>
              <a:rPr lang="en-US" dirty="0" err="1" smtClean="0"/>
              <a:t>testuar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Katër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Cilësia</a:t>
            </a:r>
            <a:r>
              <a:rPr lang="en-US" dirty="0"/>
              <a:t> e </a:t>
            </a:r>
            <a:r>
              <a:rPr lang="en-US" dirty="0" err="1" smtClean="0"/>
              <a:t>shërbimit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Qëndrueshmëria</a:t>
            </a:r>
            <a:r>
              <a:rPr lang="en-US" dirty="0"/>
              <a:t> </a:t>
            </a:r>
            <a:r>
              <a:rPr lang="en-US" dirty="0" err="1" smtClean="0"/>
              <a:t>mjedisore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Qëndrueshmëria</a:t>
            </a:r>
            <a:r>
              <a:rPr lang="en-US" dirty="0"/>
              <a:t> </a:t>
            </a:r>
            <a:r>
              <a:rPr lang="en-US" dirty="0" err="1"/>
              <a:t>ekonomike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 smtClean="0"/>
              <a:t>financiare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Qëndrueshmëria</a:t>
            </a:r>
            <a:r>
              <a:rPr lang="en-US" dirty="0"/>
              <a:t> </a:t>
            </a:r>
            <a:r>
              <a:rPr lang="en-US" dirty="0" err="1"/>
              <a:t>institucionale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9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Indikatorët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testuar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Cilësia</a:t>
            </a:r>
            <a:r>
              <a:rPr lang="en-US" dirty="0"/>
              <a:t> e </a:t>
            </a:r>
            <a:r>
              <a:rPr lang="en-US" dirty="0" err="1"/>
              <a:t>shërbimit</a:t>
            </a:r>
            <a:endParaRPr lang="en-US" dirty="0"/>
          </a:p>
          <a:p>
            <a:pPr lvl="1"/>
            <a:r>
              <a:rPr lang="en-US" dirty="0" smtClean="0"/>
              <a:t>C1 Zona </a:t>
            </a:r>
            <a:r>
              <a:rPr lang="en-US" dirty="0"/>
              <a:t>e </a:t>
            </a:r>
            <a:r>
              <a:rPr lang="en-US" dirty="0" err="1"/>
              <a:t>mbuluar</a:t>
            </a:r>
            <a:r>
              <a:rPr lang="en-US" dirty="0"/>
              <a:t> me </a:t>
            </a:r>
            <a:r>
              <a:rPr lang="en-US" dirty="0" err="1"/>
              <a:t>shërbim</a:t>
            </a:r>
            <a:r>
              <a:rPr lang="en-US" dirty="0"/>
              <a:t> (% e </a:t>
            </a:r>
            <a:r>
              <a:rPr lang="en-US" dirty="0" err="1"/>
              <a:t>sasisë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mbetjeve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mbledhura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C1.1 </a:t>
            </a:r>
            <a:r>
              <a:rPr lang="en-US" dirty="0" err="1" smtClean="0"/>
              <a:t>Mbulimi</a:t>
            </a:r>
            <a:r>
              <a:rPr lang="en-US" dirty="0" smtClean="0"/>
              <a:t> </a:t>
            </a:r>
            <a:r>
              <a:rPr lang="en-US" dirty="0"/>
              <a:t>me </a:t>
            </a:r>
            <a:r>
              <a:rPr lang="en-US" dirty="0" err="1"/>
              <a:t>shërbim</a:t>
            </a:r>
            <a:r>
              <a:rPr lang="en-US" dirty="0"/>
              <a:t> ne </a:t>
            </a:r>
            <a:r>
              <a:rPr lang="en-US" dirty="0" err="1"/>
              <a:t>zonat</a:t>
            </a:r>
            <a:r>
              <a:rPr lang="en-US" dirty="0"/>
              <a:t> </a:t>
            </a:r>
            <a:r>
              <a:rPr lang="en-US" dirty="0" err="1"/>
              <a:t>peri</a:t>
            </a:r>
            <a:r>
              <a:rPr lang="en-US" dirty="0"/>
              <a:t>-urbane </a:t>
            </a:r>
            <a:r>
              <a:rPr lang="en-US" dirty="0" err="1"/>
              <a:t>dhe</a:t>
            </a:r>
            <a:r>
              <a:rPr lang="en-US" dirty="0"/>
              <a:t> urbane (% e </a:t>
            </a:r>
            <a:r>
              <a:rPr lang="en-US" dirty="0" err="1"/>
              <a:t>sasisë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mbetjeve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mbledhura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C1.2 </a:t>
            </a:r>
            <a:r>
              <a:rPr lang="en-US" dirty="0" err="1" smtClean="0"/>
              <a:t>Mbulimi</a:t>
            </a:r>
            <a:r>
              <a:rPr lang="en-US" dirty="0" smtClean="0"/>
              <a:t> </a:t>
            </a:r>
            <a:r>
              <a:rPr lang="en-US" dirty="0"/>
              <a:t>me </a:t>
            </a:r>
            <a:r>
              <a:rPr lang="en-US" dirty="0" err="1"/>
              <a:t>shërbim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zonat</a:t>
            </a:r>
            <a:r>
              <a:rPr lang="en-US" dirty="0"/>
              <a:t> </a:t>
            </a:r>
            <a:r>
              <a:rPr lang="en-US" dirty="0" err="1"/>
              <a:t>rurale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izoluara</a:t>
            </a:r>
            <a:r>
              <a:rPr lang="en-US" dirty="0"/>
              <a:t> (% e </a:t>
            </a:r>
            <a:r>
              <a:rPr lang="en-US" dirty="0" err="1"/>
              <a:t>sasisë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mbetjeve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mbledhura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C2 </a:t>
            </a:r>
            <a:r>
              <a:rPr lang="en-US" dirty="0" err="1" smtClean="0"/>
              <a:t>Pastërtia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qytetit</a:t>
            </a:r>
            <a:r>
              <a:rPr lang="en-US" dirty="0"/>
              <a:t>. </a:t>
            </a:r>
            <a:r>
              <a:rPr lang="en-US" dirty="0" err="1"/>
              <a:t>Efikasiteti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grumbullimit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mbetjeve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pastrimit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rrugëve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C3 </a:t>
            </a:r>
            <a:r>
              <a:rPr lang="en-US" dirty="0" err="1" smtClean="0"/>
              <a:t>Perceptimi</a:t>
            </a:r>
            <a:r>
              <a:rPr lang="en-US" dirty="0" smtClean="0"/>
              <a:t> </a:t>
            </a:r>
            <a:r>
              <a:rPr lang="en-US" dirty="0" err="1"/>
              <a:t>publik</a:t>
            </a:r>
            <a:r>
              <a:rPr lang="en-US" dirty="0"/>
              <a:t>: </a:t>
            </a:r>
            <a:r>
              <a:rPr lang="en-US" dirty="0" err="1"/>
              <a:t>shkalla</a:t>
            </a:r>
            <a:r>
              <a:rPr lang="en-US" dirty="0"/>
              <a:t> e </a:t>
            </a:r>
            <a:r>
              <a:rPr lang="en-US" dirty="0" err="1"/>
              <a:t>kënaqëshmërisë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qytetarëve</a:t>
            </a:r>
            <a:r>
              <a:rPr lang="en-US" dirty="0"/>
              <a:t> me </a:t>
            </a:r>
            <a:r>
              <a:rPr lang="en-US" dirty="0" err="1"/>
              <a:t>shërbimin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897</Words>
  <Application>Microsoft Office PowerPoint</Application>
  <PresentationFormat>Custom</PresentationFormat>
  <Paragraphs>124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Planifikim i shërbimit të mbetjeve bazuar në performancë</vt:lpstr>
      <vt:lpstr>Baza ligjore</vt:lpstr>
      <vt:lpstr>Baza ligjore</vt:lpstr>
      <vt:lpstr>Indikatorët e performancës</vt:lpstr>
      <vt:lpstr>Indikatorët e performancës</vt:lpstr>
      <vt:lpstr>Përdorimi krahasues</vt:lpstr>
      <vt:lpstr>Nga matja e performancës në sistemin e benchmarking</vt:lpstr>
      <vt:lpstr>Indikatorët e testuar</vt:lpstr>
      <vt:lpstr>Indikatorët e testuar</vt:lpstr>
      <vt:lpstr>Indikatorët e testuar</vt:lpstr>
      <vt:lpstr>Indikatorët e testuar</vt:lpstr>
      <vt:lpstr>Indikatorët e testuar</vt:lpstr>
      <vt:lpstr>Modeli</vt:lpstr>
      <vt:lpstr>PowerPoint Presentation</vt:lpstr>
      <vt:lpstr>Vështirësitë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Projekt-vendimin “për rregullat e përcaktimit të kostos dhe tarifës së menaxhimit të mbetjeve urbane”</dc:title>
  <dc:creator>ECA</dc:creator>
  <cp:lastModifiedBy>ArbenKopliku</cp:lastModifiedBy>
  <cp:revision>26</cp:revision>
  <dcterms:created xsi:type="dcterms:W3CDTF">2016-06-08T14:38:45Z</dcterms:created>
  <dcterms:modified xsi:type="dcterms:W3CDTF">2016-06-14T10:32:43Z</dcterms:modified>
</cp:coreProperties>
</file>